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6" r:id="rId2"/>
    <p:sldId id="4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81975974-ED13-4F17-8561-DC25CD89DCC2}"/>
              </a:ext>
            </a:extLst>
          </p:cNvPr>
          <p:cNvGrpSpPr/>
          <p:nvPr/>
        </p:nvGrpSpPr>
        <p:grpSpPr>
          <a:xfrm>
            <a:off x="6736940" y="1227950"/>
            <a:ext cx="2434899" cy="1954320"/>
            <a:chOff x="6736940" y="1227950"/>
            <a:chExt cx="2434899" cy="1954320"/>
          </a:xfrm>
        </p:grpSpPr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5E7AEDE7-F3E7-4924-B113-6E7567528F68}"/>
                </a:ext>
              </a:extLst>
            </p:cNvPr>
            <p:cNvGrpSpPr/>
            <p:nvPr/>
          </p:nvGrpSpPr>
          <p:grpSpPr>
            <a:xfrm>
              <a:off x="6736940" y="1227950"/>
              <a:ext cx="2360753" cy="1954320"/>
              <a:chOff x="806785" y="1349982"/>
              <a:chExt cx="2976681" cy="2464208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9BE5068F-D05E-4A60-A0D6-C8415FAA2CE3}"/>
                  </a:ext>
                </a:extLst>
              </p:cNvPr>
              <p:cNvGrpSpPr/>
              <p:nvPr/>
            </p:nvGrpSpPr>
            <p:grpSpPr>
              <a:xfrm rot="20700000">
                <a:off x="806785" y="1349982"/>
                <a:ext cx="1959861" cy="1217423"/>
                <a:chOff x="431647" y="4988793"/>
                <a:chExt cx="1556044" cy="966581"/>
              </a:xfrm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5B67403E-E2EB-4D65-BA40-09E76BB7F43E}"/>
                    </a:ext>
                  </a:extLst>
                </p:cNvPr>
                <p:cNvGrpSpPr/>
                <p:nvPr/>
              </p:nvGrpSpPr>
              <p:grpSpPr>
                <a:xfrm>
                  <a:off x="431647" y="4988793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446" name="正方形/長方形 445">
                    <a:extLst>
                      <a:ext uri="{FF2B5EF4-FFF2-40B4-BE49-F238E27FC236}">
                        <a16:creationId xmlns:a16="http://schemas.microsoft.com/office/drawing/2014/main" id="{D9368A89-F03B-4B97-9C3E-A34C1C903FFD}"/>
                      </a:ext>
                    </a:extLst>
                  </p:cNvPr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7" name="フリーフォーム 1629">
                    <a:extLst>
                      <a:ext uri="{FF2B5EF4-FFF2-40B4-BE49-F238E27FC236}">
                        <a16:creationId xmlns:a16="http://schemas.microsoft.com/office/drawing/2014/main" id="{41C08A8A-E40F-432A-B1CD-8A405DCA1A61}"/>
                      </a:ext>
                    </a:extLst>
                  </p:cNvPr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正方形/長方形 447">
                    <a:extLst>
                      <a:ext uri="{FF2B5EF4-FFF2-40B4-BE49-F238E27FC236}">
                        <a16:creationId xmlns:a16="http://schemas.microsoft.com/office/drawing/2014/main" id="{C48F7943-D134-4DFE-B17B-527226F65D07}"/>
                      </a:ext>
                    </a:extLst>
                  </p:cNvPr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449" name="直線コネクタ 448">
                    <a:extLst>
                      <a:ext uri="{FF2B5EF4-FFF2-40B4-BE49-F238E27FC236}">
                        <a16:creationId xmlns:a16="http://schemas.microsoft.com/office/drawing/2014/main" id="{B61A42EB-7B27-4731-888E-E6FD3A366B75}"/>
                      </a:ext>
                    </a:extLst>
                  </p:cNvPr>
                  <p:cNvCxnSpPr>
                    <a:stCxn id="448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50" name="直線コネクタ 449">
                    <a:extLst>
                      <a:ext uri="{FF2B5EF4-FFF2-40B4-BE49-F238E27FC236}">
                        <a16:creationId xmlns:a16="http://schemas.microsoft.com/office/drawing/2014/main" id="{B53BFB49-75CE-4F57-B11C-49B441E14A88}"/>
                      </a:ext>
                    </a:extLst>
                  </p:cNvPr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51" name="直線コネクタ 450">
                    <a:extLst>
                      <a:ext uri="{FF2B5EF4-FFF2-40B4-BE49-F238E27FC236}">
                        <a16:creationId xmlns:a16="http://schemas.microsoft.com/office/drawing/2014/main" id="{462CBACB-B526-407E-9E7B-C749B2FBB577}"/>
                      </a:ext>
                    </a:extLst>
                  </p:cNvPr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452" name="テキスト ボックス 451">
                    <a:extLst>
                      <a:ext uri="{FF2B5EF4-FFF2-40B4-BE49-F238E27FC236}">
                        <a16:creationId xmlns:a16="http://schemas.microsoft.com/office/drawing/2014/main" id="{81083E99-4EA4-45BA-BD69-8F5D3E8B2CB4}"/>
                      </a:ext>
                    </a:extLst>
                  </p:cNvPr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453" name="テキスト ボックス 452">
                    <a:extLst>
                      <a:ext uri="{FF2B5EF4-FFF2-40B4-BE49-F238E27FC236}">
                        <a16:creationId xmlns:a16="http://schemas.microsoft.com/office/drawing/2014/main" id="{FA928D86-790D-4B68-9C2F-D9EC4C6FC2E8}"/>
                      </a:ext>
                    </a:extLst>
                  </p:cNvPr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54" name="テキスト ボックス 453">
                    <a:extLst>
                      <a:ext uri="{FF2B5EF4-FFF2-40B4-BE49-F238E27FC236}">
                        <a16:creationId xmlns:a16="http://schemas.microsoft.com/office/drawing/2014/main" id="{644BAA7E-18B0-4935-A1DF-70F599E9ABA5}"/>
                      </a:ext>
                    </a:extLst>
                  </p:cNvPr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455" name="グループ化 454">
                    <a:extLst>
                      <a:ext uri="{FF2B5EF4-FFF2-40B4-BE49-F238E27FC236}">
                        <a16:creationId xmlns:a16="http://schemas.microsoft.com/office/drawing/2014/main" id="{33C4C8D1-6235-424F-A82F-A08194EA96F7}"/>
                      </a:ext>
                    </a:extLst>
                  </p:cNvPr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459" name="グループ化 458">
                      <a:extLst>
                        <a:ext uri="{FF2B5EF4-FFF2-40B4-BE49-F238E27FC236}">
                          <a16:creationId xmlns:a16="http://schemas.microsoft.com/office/drawing/2014/main" id="{69F0C644-816D-47F8-B3DC-3399117046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463" name="片側の 2 つの角を丸めた四角形 1645">
                        <a:extLst>
                          <a:ext uri="{FF2B5EF4-FFF2-40B4-BE49-F238E27FC236}">
                            <a16:creationId xmlns:a16="http://schemas.microsoft.com/office/drawing/2014/main" id="{88461D8C-29D9-4418-A954-104629BECA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64" name="正方形/長方形 463">
                        <a:extLst>
                          <a:ext uri="{FF2B5EF4-FFF2-40B4-BE49-F238E27FC236}">
                            <a16:creationId xmlns:a16="http://schemas.microsoft.com/office/drawing/2014/main" id="{455D5ECC-EFF9-4BF0-9A7A-CCDC00D0D1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65" name="正方形/長方形 464">
                        <a:extLst>
                          <a:ext uri="{FF2B5EF4-FFF2-40B4-BE49-F238E27FC236}">
                            <a16:creationId xmlns:a16="http://schemas.microsoft.com/office/drawing/2014/main" id="{57FCC921-6CA2-43ED-92BB-D6B2154C66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66" name="正方形/長方形 465">
                        <a:extLst>
                          <a:ext uri="{FF2B5EF4-FFF2-40B4-BE49-F238E27FC236}">
                            <a16:creationId xmlns:a16="http://schemas.microsoft.com/office/drawing/2014/main" id="{1587C4CF-FBA4-4805-82FD-77680BE3ED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60" name="フリーフォーム 1642">
                      <a:extLst>
                        <a:ext uri="{FF2B5EF4-FFF2-40B4-BE49-F238E27FC236}">
                          <a16:creationId xmlns:a16="http://schemas.microsoft.com/office/drawing/2014/main" id="{BE55ECA0-127A-46CF-B9F3-827B26BEBBB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1" name="フリーフォーム 1643">
                      <a:extLst>
                        <a:ext uri="{FF2B5EF4-FFF2-40B4-BE49-F238E27FC236}">
                          <a16:creationId xmlns:a16="http://schemas.microsoft.com/office/drawing/2014/main" id="{BE901C4A-DDFF-4B43-B6F3-B75795FE0BA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2" name="フリーフォーム 1644">
                      <a:extLst>
                        <a:ext uri="{FF2B5EF4-FFF2-40B4-BE49-F238E27FC236}">
                          <a16:creationId xmlns:a16="http://schemas.microsoft.com/office/drawing/2014/main" id="{415E95F0-94BB-44BF-A364-A87797AE70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6" name="グループ化 455">
                    <a:extLst>
                      <a:ext uri="{FF2B5EF4-FFF2-40B4-BE49-F238E27FC236}">
                        <a16:creationId xmlns:a16="http://schemas.microsoft.com/office/drawing/2014/main" id="{10A7EDE8-A3E0-4877-BD2A-2183CE5899E4}"/>
                      </a:ext>
                    </a:extLst>
                  </p:cNvPr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457" name="フリーフォーム 1639">
                      <a:extLst>
                        <a:ext uri="{FF2B5EF4-FFF2-40B4-BE49-F238E27FC236}">
                          <a16:creationId xmlns:a16="http://schemas.microsoft.com/office/drawing/2014/main" id="{E5E1C176-6D25-4090-B5C3-997FA6B271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8" name="テキスト ボックス 457">
                      <a:extLst>
                        <a:ext uri="{FF2B5EF4-FFF2-40B4-BE49-F238E27FC236}">
                          <a16:creationId xmlns:a16="http://schemas.microsoft.com/office/drawing/2014/main" id="{85BFF448-A90E-4E12-915B-A6A6B7956568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sp>
              <p:nvSpPr>
                <p:cNvPr id="445" name="円/楕円 473">
                  <a:extLst>
                    <a:ext uri="{FF2B5EF4-FFF2-40B4-BE49-F238E27FC236}">
                      <a16:creationId xmlns:a16="http://schemas.microsoft.com/office/drawing/2014/main" id="{ECEF715C-19A0-4A2D-8124-A9C93E38BAE2}"/>
                    </a:ext>
                  </a:extLst>
                </p:cNvPr>
                <p:cNvSpPr/>
                <p:nvPr/>
              </p:nvSpPr>
              <p:spPr>
                <a:xfrm>
                  <a:off x="531486" y="5415002"/>
                  <a:ext cx="342226" cy="481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1289829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46340"/>
                        <a:pt x="905533" y="478589"/>
                        <a:pt x="883492" y="502641"/>
                      </a:cubicBezTo>
                      <a:cubicBezTo>
                        <a:pt x="888402" y="524080"/>
                        <a:pt x="887075" y="548861"/>
                        <a:pt x="880307" y="574119"/>
                      </a:cubicBezTo>
                      <a:cubicBezTo>
                        <a:pt x="862375" y="641045"/>
                        <a:pt x="813028" y="685973"/>
                        <a:pt x="770088" y="674467"/>
                      </a:cubicBezTo>
                      <a:lnTo>
                        <a:pt x="762946" y="670192"/>
                      </a:lnTo>
                      <a:cubicBezTo>
                        <a:pt x="718680" y="773021"/>
                        <a:pt x="635709" y="848827"/>
                        <a:pt x="536482" y="873304"/>
                      </a:cubicBezTo>
                      <a:lnTo>
                        <a:pt x="536482" y="950108"/>
                      </a:lnTo>
                      <a:lnTo>
                        <a:pt x="619597" y="950108"/>
                      </a:lnTo>
                      <a:lnTo>
                        <a:pt x="619481" y="950597"/>
                      </a:lnTo>
                      <a:lnTo>
                        <a:pt x="634059" y="950597"/>
                      </a:lnTo>
                      <a:cubicBezTo>
                        <a:pt x="727735" y="950597"/>
                        <a:pt x="803675" y="1026537"/>
                        <a:pt x="803675" y="1120213"/>
                      </a:cubicBezTo>
                      <a:lnTo>
                        <a:pt x="803675" y="1289829"/>
                      </a:lnTo>
                      <a:lnTo>
                        <a:pt x="127857" y="1289829"/>
                      </a:lnTo>
                      <a:lnTo>
                        <a:pt x="127857" y="1120213"/>
                      </a:lnTo>
                      <a:cubicBezTo>
                        <a:pt x="127857" y="1026824"/>
                        <a:pt x="203333" y="951062"/>
                        <a:pt x="296614" y="950771"/>
                      </a:cubicBezTo>
                      <a:lnTo>
                        <a:pt x="296456" y="950108"/>
                      </a:lnTo>
                      <a:lnTo>
                        <a:pt x="379318" y="950108"/>
                      </a:lnTo>
                      <a:lnTo>
                        <a:pt x="379318" y="867597"/>
                      </a:lnTo>
                      <a:cubicBezTo>
                        <a:pt x="286845" y="840452"/>
                        <a:pt x="210331" y="767414"/>
                        <a:pt x="168567" y="670155"/>
                      </a:cubicBezTo>
                      <a:cubicBezTo>
                        <a:pt x="166743" y="672818"/>
                        <a:pt x="164137" y="673745"/>
                        <a:pt x="161442" y="674467"/>
                      </a:cubicBezTo>
                      <a:cubicBezTo>
                        <a:pt x="118502" y="685973"/>
                        <a:pt x="69156" y="641045"/>
                        <a:pt x="51223" y="574119"/>
                      </a:cubicBezTo>
                      <a:cubicBezTo>
                        <a:pt x="46055" y="554833"/>
                        <a:pt x="44060" y="535825"/>
                        <a:pt x="45728" y="518301"/>
                      </a:cubicBezTo>
                      <a:cubicBezTo>
                        <a:pt x="17412" y="491433"/>
                        <a:pt x="0" y="453386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3FB9E2F2-6746-4D5B-9551-3A3F374A72FD}"/>
                  </a:ext>
                </a:extLst>
              </p:cNvPr>
              <p:cNvGrpSpPr/>
              <p:nvPr/>
            </p:nvGrpSpPr>
            <p:grpSpPr>
              <a:xfrm rot="20700000">
                <a:off x="1901663" y="1539368"/>
                <a:ext cx="1881803" cy="1293740"/>
                <a:chOff x="327886" y="2699119"/>
                <a:chExt cx="2191666" cy="1506770"/>
              </a:xfrm>
            </p:grpSpPr>
            <p:sp>
              <p:nvSpPr>
                <p:cNvPr id="394" name="角丸四角形 204">
                  <a:extLst>
                    <a:ext uri="{FF2B5EF4-FFF2-40B4-BE49-F238E27FC236}">
                      <a16:creationId xmlns:a16="http://schemas.microsoft.com/office/drawing/2014/main" id="{DAB75EF8-4294-448D-A666-157871964024}"/>
                    </a:ext>
                  </a:extLst>
                </p:cNvPr>
                <p:cNvSpPr/>
                <p:nvPr/>
              </p:nvSpPr>
              <p:spPr>
                <a:xfrm>
                  <a:off x="327886" y="2699119"/>
                  <a:ext cx="2191666" cy="1506770"/>
                </a:xfrm>
                <a:prstGeom prst="roundRect">
                  <a:avLst>
                    <a:gd name="adj" fmla="val 564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正方形/長方形 394">
                  <a:extLst>
                    <a:ext uri="{FF2B5EF4-FFF2-40B4-BE49-F238E27FC236}">
                      <a16:creationId xmlns:a16="http://schemas.microsoft.com/office/drawing/2014/main" id="{4835B392-8A50-4539-AE13-A56836BEFC1C}"/>
                    </a:ext>
                  </a:extLst>
                </p:cNvPr>
                <p:cNvSpPr/>
                <p:nvPr/>
              </p:nvSpPr>
              <p:spPr>
                <a:xfrm>
                  <a:off x="1834656" y="3178546"/>
                  <a:ext cx="616406" cy="75338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96" name="直線コネクタ 395">
                  <a:extLst>
                    <a:ext uri="{FF2B5EF4-FFF2-40B4-BE49-F238E27FC236}">
                      <a16:creationId xmlns:a16="http://schemas.microsoft.com/office/drawing/2014/main" id="{CFBC0E4A-00CA-4689-83B1-13DE673B6897}"/>
                    </a:ext>
                  </a:extLst>
                </p:cNvPr>
                <p:cNvCxnSpPr/>
                <p:nvPr/>
              </p:nvCxnSpPr>
              <p:spPr>
                <a:xfrm>
                  <a:off x="396376" y="2904588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直線コネクタ 396">
                  <a:extLst>
                    <a:ext uri="{FF2B5EF4-FFF2-40B4-BE49-F238E27FC236}">
                      <a16:creationId xmlns:a16="http://schemas.microsoft.com/office/drawing/2014/main" id="{9328FE41-1305-4FA6-950B-C6FE2FD12E52}"/>
                    </a:ext>
                  </a:extLst>
                </p:cNvPr>
                <p:cNvCxnSpPr/>
                <p:nvPr/>
              </p:nvCxnSpPr>
              <p:spPr>
                <a:xfrm>
                  <a:off x="396376" y="3041567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直線コネクタ 397">
                  <a:extLst>
                    <a:ext uri="{FF2B5EF4-FFF2-40B4-BE49-F238E27FC236}">
                      <a16:creationId xmlns:a16="http://schemas.microsoft.com/office/drawing/2014/main" id="{42ABB18B-4A32-4C4A-BFFC-CBAB361A039B}"/>
                    </a:ext>
                  </a:extLst>
                </p:cNvPr>
                <p:cNvCxnSpPr/>
                <p:nvPr/>
              </p:nvCxnSpPr>
              <p:spPr>
                <a:xfrm>
                  <a:off x="670334" y="2767609"/>
                  <a:ext cx="0" cy="410937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896F6A97-00D3-4AAE-A8B2-56D28103C629}"/>
                    </a:ext>
                  </a:extLst>
                </p:cNvPr>
                <p:cNvSpPr/>
                <p:nvPr/>
              </p:nvSpPr>
              <p:spPr>
                <a:xfrm>
                  <a:off x="396376" y="3178546"/>
                  <a:ext cx="1301302" cy="205469"/>
                </a:xfrm>
                <a:prstGeom prst="rect">
                  <a:avLst/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00" name="直線コネクタ 399">
                  <a:extLst>
                    <a:ext uri="{FF2B5EF4-FFF2-40B4-BE49-F238E27FC236}">
                      <a16:creationId xmlns:a16="http://schemas.microsoft.com/office/drawing/2014/main" id="{F73D0025-150D-4AB3-ABD6-B186F3F8F1C1}"/>
                    </a:ext>
                  </a:extLst>
                </p:cNvPr>
                <p:cNvCxnSpPr/>
                <p:nvPr/>
              </p:nvCxnSpPr>
              <p:spPr>
                <a:xfrm>
                  <a:off x="396376" y="3178546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1" name="角丸四角形 211">
                  <a:extLst>
                    <a:ext uri="{FF2B5EF4-FFF2-40B4-BE49-F238E27FC236}">
                      <a16:creationId xmlns:a16="http://schemas.microsoft.com/office/drawing/2014/main" id="{33959934-4C1F-427E-A887-E2BDA5C196C5}"/>
                    </a:ext>
                  </a:extLst>
                </p:cNvPr>
                <p:cNvSpPr/>
                <p:nvPr/>
              </p:nvSpPr>
              <p:spPr>
                <a:xfrm>
                  <a:off x="396376" y="2767609"/>
                  <a:ext cx="2054687" cy="1369791"/>
                </a:xfrm>
                <a:prstGeom prst="roundRect">
                  <a:avLst>
                    <a:gd name="adj" fmla="val 5644"/>
                  </a:avLst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角丸四角形 212">
                  <a:extLst>
                    <a:ext uri="{FF2B5EF4-FFF2-40B4-BE49-F238E27FC236}">
                      <a16:creationId xmlns:a16="http://schemas.microsoft.com/office/drawing/2014/main" id="{B2704A32-3C8B-40D7-BA50-1E2CDB5511E5}"/>
                    </a:ext>
                  </a:extLst>
                </p:cNvPr>
                <p:cNvSpPr/>
                <p:nvPr/>
              </p:nvSpPr>
              <p:spPr>
                <a:xfrm>
                  <a:off x="464865" y="3589483"/>
                  <a:ext cx="342448" cy="205469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03" name="直線コネクタ 402">
                  <a:extLst>
                    <a:ext uri="{FF2B5EF4-FFF2-40B4-BE49-F238E27FC236}">
                      <a16:creationId xmlns:a16="http://schemas.microsoft.com/office/drawing/2014/main" id="{E2D76127-3F08-468A-8C37-137E0641FD60}"/>
                    </a:ext>
                  </a:extLst>
                </p:cNvPr>
                <p:cNvCxnSpPr/>
                <p:nvPr/>
              </p:nvCxnSpPr>
              <p:spPr>
                <a:xfrm>
                  <a:off x="670334" y="3931931"/>
                  <a:ext cx="0" cy="20546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E387F08D-2F0E-422C-8D9E-F81E33A2BEF3}"/>
                    </a:ext>
                  </a:extLst>
                </p:cNvPr>
                <p:cNvGrpSpPr/>
                <p:nvPr/>
              </p:nvGrpSpPr>
              <p:grpSpPr>
                <a:xfrm>
                  <a:off x="1218250" y="3931931"/>
                  <a:ext cx="479427" cy="205469"/>
                  <a:chOff x="5817096" y="2996952"/>
                  <a:chExt cx="576064" cy="288032"/>
                </a:xfrm>
              </p:grpSpPr>
              <p:sp>
                <p:nvSpPr>
                  <p:cNvPr id="429" name="正方形/長方形 428">
                    <a:extLst>
                      <a:ext uri="{FF2B5EF4-FFF2-40B4-BE49-F238E27FC236}">
                        <a16:creationId xmlns:a16="http://schemas.microsoft.com/office/drawing/2014/main" id="{6D3A59A9-B258-488E-AA18-55EE5591A9EF}"/>
                      </a:ext>
                    </a:extLst>
                  </p:cNvPr>
                  <p:cNvSpPr/>
                  <p:nvPr/>
                </p:nvSpPr>
                <p:spPr>
                  <a:xfrm>
                    <a:off x="588910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正方形/長方形 429">
                    <a:extLst>
                      <a:ext uri="{FF2B5EF4-FFF2-40B4-BE49-F238E27FC236}">
                        <a16:creationId xmlns:a16="http://schemas.microsoft.com/office/drawing/2014/main" id="{1C1D5919-F896-4F2D-9D3A-AB380D455BF1}"/>
                      </a:ext>
                    </a:extLst>
                  </p:cNvPr>
                  <p:cNvSpPr/>
                  <p:nvPr/>
                </p:nvSpPr>
                <p:spPr>
                  <a:xfrm>
                    <a:off x="596111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正方形/長方形 430">
                    <a:extLst>
                      <a:ext uri="{FF2B5EF4-FFF2-40B4-BE49-F238E27FC236}">
                        <a16:creationId xmlns:a16="http://schemas.microsoft.com/office/drawing/2014/main" id="{D9EBAE58-A513-48EC-816C-BFED015B101E}"/>
                      </a:ext>
                    </a:extLst>
                  </p:cNvPr>
                  <p:cNvSpPr/>
                  <p:nvPr/>
                </p:nvSpPr>
                <p:spPr>
                  <a:xfrm>
                    <a:off x="6033120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正方形/長方形 431">
                    <a:extLst>
                      <a:ext uri="{FF2B5EF4-FFF2-40B4-BE49-F238E27FC236}">
                        <a16:creationId xmlns:a16="http://schemas.microsoft.com/office/drawing/2014/main" id="{420472BB-D5B5-4C05-99A1-9C31B8C65946}"/>
                      </a:ext>
                    </a:extLst>
                  </p:cNvPr>
                  <p:cNvSpPr/>
                  <p:nvPr/>
                </p:nvSpPr>
                <p:spPr>
                  <a:xfrm>
                    <a:off x="6105128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正方形/長方形 432">
                    <a:extLst>
                      <a:ext uri="{FF2B5EF4-FFF2-40B4-BE49-F238E27FC236}">
                        <a16:creationId xmlns:a16="http://schemas.microsoft.com/office/drawing/2014/main" id="{F2EAAF7C-9055-4F76-A127-655EC9C02A98}"/>
                      </a:ext>
                    </a:extLst>
                  </p:cNvPr>
                  <p:cNvSpPr/>
                  <p:nvPr/>
                </p:nvSpPr>
                <p:spPr>
                  <a:xfrm>
                    <a:off x="6177136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正方形/長方形 433">
                    <a:extLst>
                      <a:ext uri="{FF2B5EF4-FFF2-40B4-BE49-F238E27FC236}">
                        <a16:creationId xmlns:a16="http://schemas.microsoft.com/office/drawing/2014/main" id="{4F9BD6A0-FF72-45A9-8406-4EB211B59F6E}"/>
                      </a:ext>
                    </a:extLst>
                  </p:cNvPr>
                  <p:cNvSpPr/>
                  <p:nvPr/>
                </p:nvSpPr>
                <p:spPr>
                  <a:xfrm>
                    <a:off x="624914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正方形/長方形 434">
                    <a:extLst>
                      <a:ext uri="{FF2B5EF4-FFF2-40B4-BE49-F238E27FC236}">
                        <a16:creationId xmlns:a16="http://schemas.microsoft.com/office/drawing/2014/main" id="{738E8786-1E38-47CD-A6A0-4B0CAE1104B7}"/>
                      </a:ext>
                    </a:extLst>
                  </p:cNvPr>
                  <p:cNvSpPr/>
                  <p:nvPr/>
                </p:nvSpPr>
                <p:spPr>
                  <a:xfrm>
                    <a:off x="632115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正方形/長方形 435">
                    <a:extLst>
                      <a:ext uri="{FF2B5EF4-FFF2-40B4-BE49-F238E27FC236}">
                        <a16:creationId xmlns:a16="http://schemas.microsoft.com/office/drawing/2014/main" id="{0E057243-753B-4CCA-8AC2-CCFD892103E4}"/>
                      </a:ext>
                    </a:extLst>
                  </p:cNvPr>
                  <p:cNvSpPr/>
                  <p:nvPr/>
                </p:nvSpPr>
                <p:spPr>
                  <a:xfrm>
                    <a:off x="588910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正方形/長方形 436">
                    <a:extLst>
                      <a:ext uri="{FF2B5EF4-FFF2-40B4-BE49-F238E27FC236}">
                        <a16:creationId xmlns:a16="http://schemas.microsoft.com/office/drawing/2014/main" id="{65F7C73D-08FC-47B0-BBF4-AC690100D275}"/>
                      </a:ext>
                    </a:extLst>
                  </p:cNvPr>
                  <p:cNvSpPr/>
                  <p:nvPr/>
                </p:nvSpPr>
                <p:spPr>
                  <a:xfrm>
                    <a:off x="596111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正方形/長方形 437">
                    <a:extLst>
                      <a:ext uri="{FF2B5EF4-FFF2-40B4-BE49-F238E27FC236}">
                        <a16:creationId xmlns:a16="http://schemas.microsoft.com/office/drawing/2014/main" id="{1E4D776A-4576-42F9-8C35-A5C493B496B3}"/>
                      </a:ext>
                    </a:extLst>
                  </p:cNvPr>
                  <p:cNvSpPr/>
                  <p:nvPr/>
                </p:nvSpPr>
                <p:spPr>
                  <a:xfrm>
                    <a:off x="6033120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正方形/長方形 438">
                    <a:extLst>
                      <a:ext uri="{FF2B5EF4-FFF2-40B4-BE49-F238E27FC236}">
                        <a16:creationId xmlns:a16="http://schemas.microsoft.com/office/drawing/2014/main" id="{B3D7AAA6-B8B6-4993-B2AD-F33EBA5DF746}"/>
                      </a:ext>
                    </a:extLst>
                  </p:cNvPr>
                  <p:cNvSpPr/>
                  <p:nvPr/>
                </p:nvSpPr>
                <p:spPr>
                  <a:xfrm>
                    <a:off x="6105128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正方形/長方形 439">
                    <a:extLst>
                      <a:ext uri="{FF2B5EF4-FFF2-40B4-BE49-F238E27FC236}">
                        <a16:creationId xmlns:a16="http://schemas.microsoft.com/office/drawing/2014/main" id="{F2C61E68-D2C2-44A0-9D5E-149507E940FA}"/>
                      </a:ext>
                    </a:extLst>
                  </p:cNvPr>
                  <p:cNvSpPr/>
                  <p:nvPr/>
                </p:nvSpPr>
                <p:spPr>
                  <a:xfrm>
                    <a:off x="6177136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正方形/長方形 440">
                    <a:extLst>
                      <a:ext uri="{FF2B5EF4-FFF2-40B4-BE49-F238E27FC236}">
                        <a16:creationId xmlns:a16="http://schemas.microsoft.com/office/drawing/2014/main" id="{F179D275-58A1-4748-88A3-79E240E8459D}"/>
                      </a:ext>
                    </a:extLst>
                  </p:cNvPr>
                  <p:cNvSpPr/>
                  <p:nvPr/>
                </p:nvSpPr>
                <p:spPr>
                  <a:xfrm>
                    <a:off x="624914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正方形/長方形 441">
                    <a:extLst>
                      <a:ext uri="{FF2B5EF4-FFF2-40B4-BE49-F238E27FC236}">
                        <a16:creationId xmlns:a16="http://schemas.microsoft.com/office/drawing/2014/main" id="{C16F0B11-961D-4F9C-9178-2CBE347CECD0}"/>
                      </a:ext>
                    </a:extLst>
                  </p:cNvPr>
                  <p:cNvSpPr/>
                  <p:nvPr/>
                </p:nvSpPr>
                <p:spPr>
                  <a:xfrm>
                    <a:off x="632115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正方形/長方形 442">
                    <a:extLst>
                      <a:ext uri="{FF2B5EF4-FFF2-40B4-BE49-F238E27FC236}">
                        <a16:creationId xmlns:a16="http://schemas.microsoft.com/office/drawing/2014/main" id="{AAB1A658-E828-4649-B09C-4E386011A5CE}"/>
                      </a:ext>
                    </a:extLst>
                  </p:cNvPr>
                  <p:cNvSpPr/>
                  <p:nvPr/>
                </p:nvSpPr>
                <p:spPr>
                  <a:xfrm>
                    <a:off x="5817096" y="2996952"/>
                    <a:ext cx="72008" cy="288032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C22BF03C-0B8E-42D9-88D7-FCEF27CBFA2A}"/>
                    </a:ext>
                  </a:extLst>
                </p:cNvPr>
                <p:cNvGrpSpPr/>
                <p:nvPr/>
              </p:nvGrpSpPr>
              <p:grpSpPr>
                <a:xfrm>
                  <a:off x="691331" y="3951333"/>
                  <a:ext cx="505922" cy="166682"/>
                  <a:chOff x="3008784" y="4437112"/>
                  <a:chExt cx="1008112" cy="467520"/>
                </a:xfrm>
              </p:grpSpPr>
              <p:sp>
                <p:nvSpPr>
                  <p:cNvPr id="426" name="テキスト ボックス 425">
                    <a:extLst>
                      <a:ext uri="{FF2B5EF4-FFF2-40B4-BE49-F238E27FC236}">
                        <a16:creationId xmlns:a16="http://schemas.microsoft.com/office/drawing/2014/main" id="{6D601344-696D-448B-A140-E454A383822D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427" name="テキスト ボックス 426">
                    <a:extLst>
                      <a:ext uri="{FF2B5EF4-FFF2-40B4-BE49-F238E27FC236}">
                        <a16:creationId xmlns:a16="http://schemas.microsoft.com/office/drawing/2014/main" id="{3B94A05F-C71A-4041-8E51-AB30F5C68ADD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428" name="テキスト ボックス 427">
                    <a:extLst>
                      <a:ext uri="{FF2B5EF4-FFF2-40B4-BE49-F238E27FC236}">
                        <a16:creationId xmlns:a16="http://schemas.microsoft.com/office/drawing/2014/main" id="{5122414F-9A28-487D-8E46-A2ED4A8106E7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760616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406" name="テキスト ボックス 405">
                  <a:extLst>
                    <a:ext uri="{FF2B5EF4-FFF2-40B4-BE49-F238E27FC236}">
                      <a16:creationId xmlns:a16="http://schemas.microsoft.com/office/drawing/2014/main" id="{FAFC4BF6-A50C-48AF-AA34-2E62DF0BA7BF}"/>
                    </a:ext>
                  </a:extLst>
                </p:cNvPr>
                <p:cNvSpPr txBox="1"/>
                <p:nvPr/>
              </p:nvSpPr>
              <p:spPr>
                <a:xfrm>
                  <a:off x="439478" y="3198835"/>
                  <a:ext cx="1221228" cy="1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令和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年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月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日まで有効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cxnSp>
              <p:nvCxnSpPr>
                <p:cNvPr id="407" name="直線コネクタ 406">
                  <a:extLst>
                    <a:ext uri="{FF2B5EF4-FFF2-40B4-BE49-F238E27FC236}">
                      <a16:creationId xmlns:a16="http://schemas.microsoft.com/office/drawing/2014/main" id="{6629B9E2-D7ED-408A-8928-B8905A655E82}"/>
                    </a:ext>
                  </a:extLst>
                </p:cNvPr>
                <p:cNvCxnSpPr/>
                <p:nvPr/>
              </p:nvCxnSpPr>
              <p:spPr>
                <a:xfrm>
                  <a:off x="1701476" y="2767609"/>
                  <a:ext cx="0" cy="13697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A301685B-3409-4C7E-BF8A-2BD1F5FBAE27}"/>
                    </a:ext>
                  </a:extLst>
                </p:cNvPr>
                <p:cNvGrpSpPr/>
                <p:nvPr/>
              </p:nvGrpSpPr>
              <p:grpSpPr>
                <a:xfrm>
                  <a:off x="1896446" y="3956585"/>
                  <a:ext cx="505922" cy="107519"/>
                  <a:chOff x="3008784" y="4437112"/>
                  <a:chExt cx="1008112" cy="301576"/>
                </a:xfrm>
              </p:grpSpPr>
              <p:sp>
                <p:nvSpPr>
                  <p:cNvPr id="424" name="テキスト ボックス 423">
                    <a:extLst>
                      <a:ext uri="{FF2B5EF4-FFF2-40B4-BE49-F238E27FC236}">
                        <a16:creationId xmlns:a16="http://schemas.microsoft.com/office/drawing/2014/main" id="{0B2FC88A-6FEB-41ED-BF2A-E17374548DBB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425" name="テキスト ボックス 424">
                    <a:extLst>
                      <a:ext uri="{FF2B5EF4-FFF2-40B4-BE49-F238E27FC236}">
                        <a16:creationId xmlns:a16="http://schemas.microsoft.com/office/drawing/2014/main" id="{ED3BAE95-31C2-4C8E-8E1D-7C2843611E60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409" name="テキスト ボックス 408">
                  <a:extLst>
                    <a:ext uri="{FF2B5EF4-FFF2-40B4-BE49-F238E27FC236}">
                      <a16:creationId xmlns:a16="http://schemas.microsoft.com/office/drawing/2014/main" id="{3AB97796-FE51-4377-AB24-C79B0BC44A27}"/>
                    </a:ext>
                  </a:extLst>
                </p:cNvPr>
                <p:cNvSpPr txBox="1"/>
                <p:nvPr/>
              </p:nvSpPr>
              <p:spPr>
                <a:xfrm>
                  <a:off x="700768" y="2936107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0" name="テキスト ボックス 409">
                  <a:extLst>
                    <a:ext uri="{FF2B5EF4-FFF2-40B4-BE49-F238E27FC236}">
                      <a16:creationId xmlns:a16="http://schemas.microsoft.com/office/drawing/2014/main" id="{9DBA471E-03FA-4C87-ACCA-31FE0A2DA2BE}"/>
                    </a:ext>
                  </a:extLst>
                </p:cNvPr>
                <p:cNvSpPr txBox="1"/>
                <p:nvPr/>
              </p:nvSpPr>
              <p:spPr>
                <a:xfrm>
                  <a:off x="700768" y="307181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1" name="テキスト ボックス 410">
                  <a:extLst>
                    <a:ext uri="{FF2B5EF4-FFF2-40B4-BE49-F238E27FC236}">
                      <a16:creationId xmlns:a16="http://schemas.microsoft.com/office/drawing/2014/main" id="{D575CC70-DF6A-406C-8506-02AACA250671}"/>
                    </a:ext>
                  </a:extLst>
                </p:cNvPr>
                <p:cNvSpPr txBox="1"/>
                <p:nvPr/>
              </p:nvSpPr>
              <p:spPr>
                <a:xfrm>
                  <a:off x="700768" y="2800001"/>
                  <a:ext cx="697211" cy="69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2" name="テキスト ボックス 411">
                  <a:extLst>
                    <a:ext uri="{FF2B5EF4-FFF2-40B4-BE49-F238E27FC236}">
                      <a16:creationId xmlns:a16="http://schemas.microsoft.com/office/drawing/2014/main" id="{5CBFCDBB-19CD-4821-B7B8-53EE0998669F}"/>
                    </a:ext>
                  </a:extLst>
                </p:cNvPr>
                <p:cNvSpPr txBox="1"/>
                <p:nvPr/>
              </p:nvSpPr>
              <p:spPr>
                <a:xfrm>
                  <a:off x="1723039" y="2800001"/>
                  <a:ext cx="531072" cy="777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3" name="テキスト ボックス 412">
                  <a:extLst>
                    <a:ext uri="{FF2B5EF4-FFF2-40B4-BE49-F238E27FC236}">
                      <a16:creationId xmlns:a16="http://schemas.microsoft.com/office/drawing/2014/main" id="{A5C22C71-0800-494F-8121-385D7DF8C6BB}"/>
                    </a:ext>
                  </a:extLst>
                </p:cNvPr>
                <p:cNvSpPr txBox="1"/>
                <p:nvPr/>
              </p:nvSpPr>
              <p:spPr>
                <a:xfrm>
                  <a:off x="483125" y="3607980"/>
                  <a:ext cx="299345" cy="1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優良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4" name="テキスト ボックス 413">
                  <a:extLst>
                    <a:ext uri="{FF2B5EF4-FFF2-40B4-BE49-F238E27FC236}">
                      <a16:creationId xmlns:a16="http://schemas.microsoft.com/office/drawing/2014/main" id="{B42E396F-8A46-4304-821A-D997A7FF60D1}"/>
                    </a:ext>
                  </a:extLst>
                </p:cNvPr>
                <p:cNvSpPr txBox="1"/>
                <p:nvPr/>
              </p:nvSpPr>
              <p:spPr>
                <a:xfrm>
                  <a:off x="1719595" y="3230214"/>
                  <a:ext cx="81537" cy="6848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運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転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免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許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証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5" name="テキスト ボックス 414">
                  <a:extLst>
                    <a:ext uri="{FF2B5EF4-FFF2-40B4-BE49-F238E27FC236}">
                      <a16:creationId xmlns:a16="http://schemas.microsoft.com/office/drawing/2014/main" id="{BCE4E1C5-94D1-4F34-85FE-C28BE02915E7}"/>
                    </a:ext>
                  </a:extLst>
                </p:cNvPr>
                <p:cNvSpPr txBox="1"/>
                <p:nvPr/>
              </p:nvSpPr>
              <p:spPr>
                <a:xfrm>
                  <a:off x="446722" y="3425492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6" name="テキスト ボックス 415">
                  <a:extLst>
                    <a:ext uri="{FF2B5EF4-FFF2-40B4-BE49-F238E27FC236}">
                      <a16:creationId xmlns:a16="http://schemas.microsoft.com/office/drawing/2014/main" id="{F0431B0C-131D-4CF9-A6EE-F87353033631}"/>
                    </a:ext>
                  </a:extLst>
                </p:cNvPr>
                <p:cNvSpPr txBox="1"/>
                <p:nvPr/>
              </p:nvSpPr>
              <p:spPr>
                <a:xfrm>
                  <a:off x="446722" y="2800922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7" name="テキスト ボックス 416">
                  <a:extLst>
                    <a:ext uri="{FF2B5EF4-FFF2-40B4-BE49-F238E27FC236}">
                      <a16:creationId xmlns:a16="http://schemas.microsoft.com/office/drawing/2014/main" id="{AA498775-623A-42FD-A4CA-CFDDC18E55C8}"/>
                    </a:ext>
                  </a:extLst>
                </p:cNvPr>
                <p:cNvSpPr txBox="1"/>
                <p:nvPr/>
              </p:nvSpPr>
              <p:spPr>
                <a:xfrm>
                  <a:off x="446722" y="2933183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8" name="テキスト ボックス 417">
                  <a:extLst>
                    <a:ext uri="{FF2B5EF4-FFF2-40B4-BE49-F238E27FC236}">
                      <a16:creationId xmlns:a16="http://schemas.microsoft.com/office/drawing/2014/main" id="{E747250F-F4A5-442C-BD56-885103D83111}"/>
                    </a:ext>
                  </a:extLst>
                </p:cNvPr>
                <p:cNvSpPr txBox="1"/>
                <p:nvPr/>
              </p:nvSpPr>
              <p:spPr>
                <a:xfrm>
                  <a:off x="446722" y="3068888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419" name="テキスト ボックス 418">
                  <a:extLst>
                    <a:ext uri="{FF2B5EF4-FFF2-40B4-BE49-F238E27FC236}">
                      <a16:creationId xmlns:a16="http://schemas.microsoft.com/office/drawing/2014/main" id="{15E741F9-1B0D-4DBD-9CD6-E555A94A7D4C}"/>
                    </a:ext>
                  </a:extLst>
                </p:cNvPr>
                <p:cNvSpPr txBox="1"/>
                <p:nvPr/>
              </p:nvSpPr>
              <p:spPr>
                <a:xfrm>
                  <a:off x="446722" y="383317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2DAC3785-8F51-4D55-9923-B09FE9880E4C}"/>
                    </a:ext>
                  </a:extLst>
                </p:cNvPr>
                <p:cNvGrpSpPr/>
                <p:nvPr/>
              </p:nvGrpSpPr>
              <p:grpSpPr>
                <a:xfrm>
                  <a:off x="1944055" y="3215987"/>
                  <a:ext cx="397608" cy="715943"/>
                  <a:chOff x="7516291" y="3108325"/>
                  <a:chExt cx="418034" cy="752723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1" name="片側の 2 つの角を丸めた四角形 231">
                    <a:extLst>
                      <a:ext uri="{FF2B5EF4-FFF2-40B4-BE49-F238E27FC236}">
                        <a16:creationId xmlns:a16="http://schemas.microsoft.com/office/drawing/2014/main" id="{87E8829F-AD9C-4D72-8671-C1B2ABEC4AD8}"/>
                      </a:ext>
                    </a:extLst>
                  </p:cNvPr>
                  <p:cNvSpPr/>
                  <p:nvPr/>
                </p:nvSpPr>
                <p:spPr>
                  <a:xfrm>
                    <a:off x="7516291" y="3514725"/>
                    <a:ext cx="418034" cy="346323"/>
                  </a:xfrm>
                  <a:prstGeom prst="round2SameRect">
                    <a:avLst>
                      <a:gd name="adj1" fmla="val 24383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円/楕円 232">
                    <a:extLst>
                      <a:ext uri="{FF2B5EF4-FFF2-40B4-BE49-F238E27FC236}">
                        <a16:creationId xmlns:a16="http://schemas.microsoft.com/office/drawing/2014/main" id="{B31DF569-EFEB-488E-8443-13279A9027F4}"/>
                      </a:ext>
                    </a:extLst>
                  </p:cNvPr>
                  <p:cNvSpPr/>
                  <p:nvPr/>
                </p:nvSpPr>
                <p:spPr>
                  <a:xfrm>
                    <a:off x="7545288" y="3108325"/>
                    <a:ext cx="360040" cy="392683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正方形/長方形 422">
                    <a:extLst>
                      <a:ext uri="{FF2B5EF4-FFF2-40B4-BE49-F238E27FC236}">
                        <a16:creationId xmlns:a16="http://schemas.microsoft.com/office/drawing/2014/main" id="{7ADD3A0C-C8CC-4130-B241-FE63A68137C5}"/>
                      </a:ext>
                    </a:extLst>
                  </p:cNvPr>
                  <p:cNvSpPr/>
                  <p:nvPr/>
                </p:nvSpPr>
                <p:spPr>
                  <a:xfrm>
                    <a:off x="7653300" y="3429000"/>
                    <a:ext cx="144016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E1C85DC6-14F8-4469-9FA2-2C5206C80DB1}"/>
                  </a:ext>
                </a:extLst>
              </p:cNvPr>
              <p:cNvGrpSpPr/>
              <p:nvPr/>
            </p:nvGrpSpPr>
            <p:grpSpPr>
              <a:xfrm rot="20700000">
                <a:off x="915420" y="2510614"/>
                <a:ext cx="1896111" cy="1303576"/>
                <a:chOff x="7154951" y="4750232"/>
                <a:chExt cx="2304256" cy="1584176"/>
              </a:xfrm>
            </p:grpSpPr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338B90AE-7C29-470E-854B-40B92C6E1434}"/>
                    </a:ext>
                  </a:extLst>
                </p:cNvPr>
                <p:cNvGrpSpPr/>
                <p:nvPr/>
              </p:nvGrpSpPr>
              <p:grpSpPr>
                <a:xfrm>
                  <a:off x="7154951" y="4750232"/>
                  <a:ext cx="2304256" cy="1584176"/>
                  <a:chOff x="3008784" y="4293096"/>
                  <a:chExt cx="2304256" cy="1584176"/>
                </a:xfrm>
              </p:grpSpPr>
              <p:sp>
                <p:nvSpPr>
                  <p:cNvPr id="391" name="角丸四角形 553">
                    <a:extLst>
                      <a:ext uri="{FF2B5EF4-FFF2-40B4-BE49-F238E27FC236}">
                        <a16:creationId xmlns:a16="http://schemas.microsoft.com/office/drawing/2014/main" id="{1F01A5B5-6F14-463A-95AE-5A7C094BA5EC}"/>
                      </a:ext>
                    </a:extLst>
                  </p:cNvPr>
                  <p:cNvSpPr/>
                  <p:nvPr/>
                </p:nvSpPr>
                <p:spPr>
                  <a:xfrm>
                    <a:off x="3008784" y="4293096"/>
                    <a:ext cx="2304256" cy="1584176"/>
                  </a:xfrm>
                  <a:prstGeom prst="roundRect">
                    <a:avLst>
                      <a:gd name="adj" fmla="val 5644"/>
                    </a:avLst>
                  </a:prstGeom>
                  <a:pattFill prst="zigZag">
                    <a:fgClr>
                      <a:schemeClr val="bg1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テキスト ボックス 391">
                    <a:extLst>
                      <a:ext uri="{FF2B5EF4-FFF2-40B4-BE49-F238E27FC236}">
                        <a16:creationId xmlns:a16="http://schemas.microsoft.com/office/drawing/2014/main" id="{4598915B-B422-4D8E-BC1D-034570397C90}"/>
                      </a:ext>
                    </a:extLst>
                  </p:cNvPr>
                  <p:cNvSpPr txBox="1"/>
                  <p:nvPr/>
                </p:nvSpPr>
                <p:spPr>
                  <a:xfrm>
                    <a:off x="3955884" y="4413012"/>
                    <a:ext cx="1213139" cy="158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有効期限 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393" name="テキスト ボックス 392">
                    <a:extLst>
                      <a:ext uri="{FF2B5EF4-FFF2-40B4-BE49-F238E27FC236}">
                        <a16:creationId xmlns:a16="http://schemas.microsoft.com/office/drawing/2014/main" id="{5F0B631B-504B-45C1-8241-8712E095FF9E}"/>
                      </a:ext>
                    </a:extLst>
                  </p:cNvPr>
                  <p:cNvSpPr txBox="1"/>
                  <p:nvPr/>
                </p:nvSpPr>
                <p:spPr>
                  <a:xfrm>
                    <a:off x="3294037" y="4819134"/>
                    <a:ext cx="1085255" cy="2000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国民　保険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384" name="テキスト ボックス 383">
                  <a:extLst>
                    <a:ext uri="{FF2B5EF4-FFF2-40B4-BE49-F238E27FC236}">
                      <a16:creationId xmlns:a16="http://schemas.microsoft.com/office/drawing/2014/main" id="{C9F685BB-CE44-4C7D-8F06-F22852A4B1C7}"/>
                    </a:ext>
                  </a:extLst>
                </p:cNvPr>
                <p:cNvSpPr txBox="1"/>
                <p:nvPr/>
              </p:nvSpPr>
              <p:spPr>
                <a:xfrm>
                  <a:off x="7273994" y="4859265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国民健康保険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385" name="テキスト ボックス 384">
                  <a:extLst>
                    <a:ext uri="{FF2B5EF4-FFF2-40B4-BE49-F238E27FC236}">
                      <a16:creationId xmlns:a16="http://schemas.microsoft.com/office/drawing/2014/main" id="{05DAAF5E-67A2-4940-9C65-1234C21BD789}"/>
                    </a:ext>
                  </a:extLst>
                </p:cNvPr>
                <p:cNvSpPr txBox="1"/>
                <p:nvPr/>
              </p:nvSpPr>
              <p:spPr>
                <a:xfrm>
                  <a:off x="7273994" y="4983864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被保険者証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386" name="テキスト ボックス 385">
                  <a:extLst>
                    <a:ext uri="{FF2B5EF4-FFF2-40B4-BE49-F238E27FC236}">
                      <a16:creationId xmlns:a16="http://schemas.microsoft.com/office/drawing/2014/main" id="{02FFA234-7767-41CB-A10F-E85C4C92FC98}"/>
                    </a:ext>
                  </a:extLst>
                </p:cNvPr>
                <p:cNvSpPr txBox="1"/>
                <p:nvPr/>
              </p:nvSpPr>
              <p:spPr>
                <a:xfrm>
                  <a:off x="7370763" y="578094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387" name="テキスト ボックス 386">
                  <a:extLst>
                    <a:ext uri="{FF2B5EF4-FFF2-40B4-BE49-F238E27FC236}">
                      <a16:creationId xmlns:a16="http://schemas.microsoft.com/office/drawing/2014/main" id="{6CAE5EF2-89A7-4BA0-8400-9D41D68F44BC}"/>
                    </a:ext>
                  </a:extLst>
                </p:cNvPr>
                <p:cNvSpPr txBox="1"/>
                <p:nvPr/>
              </p:nvSpPr>
              <p:spPr>
                <a:xfrm>
                  <a:off x="7370763" y="5651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388" name="テキスト ボックス 387">
                  <a:extLst>
                    <a:ext uri="{FF2B5EF4-FFF2-40B4-BE49-F238E27FC236}">
                      <a16:creationId xmlns:a16="http://schemas.microsoft.com/office/drawing/2014/main" id="{9CF476BE-AB0B-48C1-A54E-407825EF0DF4}"/>
                    </a:ext>
                  </a:extLst>
                </p:cNvPr>
                <p:cNvSpPr txBox="1"/>
                <p:nvPr/>
              </p:nvSpPr>
              <p:spPr>
                <a:xfrm>
                  <a:off x="7370763" y="590286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389" name="テキスト ボックス 388">
                  <a:extLst>
                    <a:ext uri="{FF2B5EF4-FFF2-40B4-BE49-F238E27FC236}">
                      <a16:creationId xmlns:a16="http://schemas.microsoft.com/office/drawing/2014/main" id="{116C2B85-2575-42F4-86EA-CB536D0EBCFA}"/>
                    </a:ext>
                  </a:extLst>
                </p:cNvPr>
                <p:cNvSpPr txBox="1"/>
                <p:nvPr/>
              </p:nvSpPr>
              <p:spPr>
                <a:xfrm>
                  <a:off x="7370763" y="6032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390" name="テキスト ボックス 389">
                  <a:extLst>
                    <a:ext uri="{FF2B5EF4-FFF2-40B4-BE49-F238E27FC236}">
                      <a16:creationId xmlns:a16="http://schemas.microsoft.com/office/drawing/2014/main" id="{86E22F33-318C-4D36-A7C3-DE5FE764D307}"/>
                    </a:ext>
                  </a:extLst>
                </p:cNvPr>
                <p:cNvSpPr txBox="1"/>
                <p:nvPr/>
              </p:nvSpPr>
              <p:spPr>
                <a:xfrm>
                  <a:off x="7370763" y="615432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68631FE9-8A6F-44CB-B217-4C37BB13FF4E}"/>
                </a:ext>
              </a:extLst>
            </p:cNvPr>
            <p:cNvGrpSpPr/>
            <p:nvPr/>
          </p:nvGrpSpPr>
          <p:grpSpPr>
            <a:xfrm>
              <a:off x="8017882" y="2369456"/>
              <a:ext cx="1153957" cy="781308"/>
              <a:chOff x="140843" y="4252164"/>
              <a:chExt cx="1153957" cy="781308"/>
            </a:xfrm>
          </p:grpSpPr>
          <p:sp>
            <p:nvSpPr>
              <p:cNvPr id="568" name="吹き出し: 円形 567">
                <a:extLst>
                  <a:ext uri="{FF2B5EF4-FFF2-40B4-BE49-F238E27FC236}">
                    <a16:creationId xmlns:a16="http://schemas.microsoft.com/office/drawing/2014/main" id="{11F198FD-3969-476A-8A3B-514E145A8277}"/>
                  </a:ext>
                </a:extLst>
              </p:cNvPr>
              <p:cNvSpPr/>
              <p:nvPr/>
            </p:nvSpPr>
            <p:spPr>
              <a:xfrm>
                <a:off x="140843" y="4252164"/>
                <a:ext cx="1153957" cy="781308"/>
              </a:xfrm>
              <a:prstGeom prst="wedgeEllipseCallout">
                <a:avLst>
                  <a:gd name="adj1" fmla="val -46800"/>
                  <a:gd name="adj2" fmla="val -6085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テキスト ボックス 568">
                <a:extLst>
                  <a:ext uri="{FF2B5EF4-FFF2-40B4-BE49-F238E27FC236}">
                    <a16:creationId xmlns:a16="http://schemas.microsoft.com/office/drawing/2014/main" id="{DE1BEB43-24AC-4E16-878B-3831A5D00F56}"/>
                  </a:ext>
                </a:extLst>
              </p:cNvPr>
              <p:cNvSpPr txBox="1"/>
              <p:nvPr/>
            </p:nvSpPr>
            <p:spPr>
              <a:xfrm>
                <a:off x="250166" y="4511616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個人情報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2B0AE46F-C0CB-454F-8F0F-DDED79A26B0D}"/>
              </a:ext>
            </a:extLst>
          </p:cNvPr>
          <p:cNvGrpSpPr/>
          <p:nvPr/>
        </p:nvGrpSpPr>
        <p:grpSpPr>
          <a:xfrm>
            <a:off x="6650690" y="4068712"/>
            <a:ext cx="2521149" cy="2230694"/>
            <a:chOff x="6650690" y="4068712"/>
            <a:chExt cx="2521149" cy="2230694"/>
          </a:xfrm>
        </p:grpSpPr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9BBFFCE6-CFC3-468E-921F-AC866D6C9B68}"/>
                </a:ext>
              </a:extLst>
            </p:cNvPr>
            <p:cNvGrpSpPr/>
            <p:nvPr/>
          </p:nvGrpSpPr>
          <p:grpSpPr>
            <a:xfrm>
              <a:off x="6650690" y="4068712"/>
              <a:ext cx="2513314" cy="1850314"/>
              <a:chOff x="3628261" y="1578686"/>
              <a:chExt cx="3169046" cy="2333067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45F03EA8-6B33-4F43-ABC6-CC50E72B4607}"/>
                  </a:ext>
                </a:extLst>
              </p:cNvPr>
              <p:cNvGrpSpPr/>
              <p:nvPr/>
            </p:nvGrpSpPr>
            <p:grpSpPr>
              <a:xfrm rot="20700000">
                <a:off x="4262352" y="1578686"/>
                <a:ext cx="1881803" cy="1293740"/>
                <a:chOff x="327886" y="2699119"/>
                <a:chExt cx="2191666" cy="1506770"/>
              </a:xfrm>
            </p:grpSpPr>
            <p:sp>
              <p:nvSpPr>
                <p:cNvPr id="519" name="角丸四角形 368">
                  <a:extLst>
                    <a:ext uri="{FF2B5EF4-FFF2-40B4-BE49-F238E27FC236}">
                      <a16:creationId xmlns:a16="http://schemas.microsoft.com/office/drawing/2014/main" id="{D6364F55-F776-4403-A4BA-9A778E61DA01}"/>
                    </a:ext>
                  </a:extLst>
                </p:cNvPr>
                <p:cNvSpPr/>
                <p:nvPr/>
              </p:nvSpPr>
              <p:spPr>
                <a:xfrm>
                  <a:off x="327886" y="2699119"/>
                  <a:ext cx="2191666" cy="1506770"/>
                </a:xfrm>
                <a:prstGeom prst="roundRect">
                  <a:avLst>
                    <a:gd name="adj" fmla="val 564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正方形/長方形 519">
                  <a:extLst>
                    <a:ext uri="{FF2B5EF4-FFF2-40B4-BE49-F238E27FC236}">
                      <a16:creationId xmlns:a16="http://schemas.microsoft.com/office/drawing/2014/main" id="{8C814058-C7FE-41A0-9F34-0BF97185A6ED}"/>
                    </a:ext>
                  </a:extLst>
                </p:cNvPr>
                <p:cNvSpPr/>
                <p:nvPr/>
              </p:nvSpPr>
              <p:spPr>
                <a:xfrm>
                  <a:off x="1834656" y="3178546"/>
                  <a:ext cx="616406" cy="75338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21" name="直線コネクタ 520">
                  <a:extLst>
                    <a:ext uri="{FF2B5EF4-FFF2-40B4-BE49-F238E27FC236}">
                      <a16:creationId xmlns:a16="http://schemas.microsoft.com/office/drawing/2014/main" id="{EABE350C-A228-446F-8D0D-F01482D1DB3A}"/>
                    </a:ext>
                  </a:extLst>
                </p:cNvPr>
                <p:cNvCxnSpPr/>
                <p:nvPr/>
              </p:nvCxnSpPr>
              <p:spPr>
                <a:xfrm>
                  <a:off x="396376" y="2904588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2" name="直線コネクタ 521">
                  <a:extLst>
                    <a:ext uri="{FF2B5EF4-FFF2-40B4-BE49-F238E27FC236}">
                      <a16:creationId xmlns:a16="http://schemas.microsoft.com/office/drawing/2014/main" id="{D81F7144-12BB-439A-AD93-BE32FF9A44EC}"/>
                    </a:ext>
                  </a:extLst>
                </p:cNvPr>
                <p:cNvCxnSpPr/>
                <p:nvPr/>
              </p:nvCxnSpPr>
              <p:spPr>
                <a:xfrm>
                  <a:off x="396376" y="3041567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3" name="直線コネクタ 522">
                  <a:extLst>
                    <a:ext uri="{FF2B5EF4-FFF2-40B4-BE49-F238E27FC236}">
                      <a16:creationId xmlns:a16="http://schemas.microsoft.com/office/drawing/2014/main" id="{2D080758-7598-49A7-8EFF-82E9E845848E}"/>
                    </a:ext>
                  </a:extLst>
                </p:cNvPr>
                <p:cNvCxnSpPr/>
                <p:nvPr/>
              </p:nvCxnSpPr>
              <p:spPr>
                <a:xfrm>
                  <a:off x="670334" y="2767609"/>
                  <a:ext cx="0" cy="410937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4" name="正方形/長方形 523">
                  <a:extLst>
                    <a:ext uri="{FF2B5EF4-FFF2-40B4-BE49-F238E27FC236}">
                      <a16:creationId xmlns:a16="http://schemas.microsoft.com/office/drawing/2014/main" id="{02BB0DA2-1864-4AF4-A1DB-3C8D351C636D}"/>
                    </a:ext>
                  </a:extLst>
                </p:cNvPr>
                <p:cNvSpPr/>
                <p:nvPr/>
              </p:nvSpPr>
              <p:spPr>
                <a:xfrm>
                  <a:off x="396376" y="3178546"/>
                  <a:ext cx="1301302" cy="205469"/>
                </a:xfrm>
                <a:prstGeom prst="rect">
                  <a:avLst/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25" name="直線コネクタ 524">
                  <a:extLst>
                    <a:ext uri="{FF2B5EF4-FFF2-40B4-BE49-F238E27FC236}">
                      <a16:creationId xmlns:a16="http://schemas.microsoft.com/office/drawing/2014/main" id="{709530BE-BC1D-4DE9-A073-19ED4639FEA8}"/>
                    </a:ext>
                  </a:extLst>
                </p:cNvPr>
                <p:cNvCxnSpPr/>
                <p:nvPr/>
              </p:nvCxnSpPr>
              <p:spPr>
                <a:xfrm>
                  <a:off x="396376" y="3178546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6" name="角丸四角形 375">
                  <a:extLst>
                    <a:ext uri="{FF2B5EF4-FFF2-40B4-BE49-F238E27FC236}">
                      <a16:creationId xmlns:a16="http://schemas.microsoft.com/office/drawing/2014/main" id="{FB363388-AE26-45A0-A892-9A0EE40AFA0F}"/>
                    </a:ext>
                  </a:extLst>
                </p:cNvPr>
                <p:cNvSpPr/>
                <p:nvPr/>
              </p:nvSpPr>
              <p:spPr>
                <a:xfrm>
                  <a:off x="396376" y="2767609"/>
                  <a:ext cx="2054687" cy="1369791"/>
                </a:xfrm>
                <a:prstGeom prst="roundRect">
                  <a:avLst>
                    <a:gd name="adj" fmla="val 5644"/>
                  </a:avLst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27" name="直線コネクタ 526">
                  <a:extLst>
                    <a:ext uri="{FF2B5EF4-FFF2-40B4-BE49-F238E27FC236}">
                      <a16:creationId xmlns:a16="http://schemas.microsoft.com/office/drawing/2014/main" id="{E8ABC430-CBF9-41D4-9EF7-CF74F476105D}"/>
                    </a:ext>
                  </a:extLst>
                </p:cNvPr>
                <p:cNvCxnSpPr/>
                <p:nvPr/>
              </p:nvCxnSpPr>
              <p:spPr>
                <a:xfrm>
                  <a:off x="670334" y="3931931"/>
                  <a:ext cx="0" cy="20546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614AFC2B-69A8-4877-924E-EEC4E18ECBB3}"/>
                    </a:ext>
                  </a:extLst>
                </p:cNvPr>
                <p:cNvGrpSpPr/>
                <p:nvPr/>
              </p:nvGrpSpPr>
              <p:grpSpPr>
                <a:xfrm>
                  <a:off x="1218250" y="3931931"/>
                  <a:ext cx="479427" cy="205469"/>
                  <a:chOff x="5817096" y="2996952"/>
                  <a:chExt cx="576064" cy="288032"/>
                </a:xfrm>
              </p:grpSpPr>
              <p:sp>
                <p:nvSpPr>
                  <p:cNvPr id="552" name="正方形/長方形 551">
                    <a:extLst>
                      <a:ext uri="{FF2B5EF4-FFF2-40B4-BE49-F238E27FC236}">
                        <a16:creationId xmlns:a16="http://schemas.microsoft.com/office/drawing/2014/main" id="{E77021A4-255B-49DC-90EA-1D1CD0DC042B}"/>
                      </a:ext>
                    </a:extLst>
                  </p:cNvPr>
                  <p:cNvSpPr/>
                  <p:nvPr/>
                </p:nvSpPr>
                <p:spPr>
                  <a:xfrm>
                    <a:off x="588910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正方形/長方形 552">
                    <a:extLst>
                      <a:ext uri="{FF2B5EF4-FFF2-40B4-BE49-F238E27FC236}">
                        <a16:creationId xmlns:a16="http://schemas.microsoft.com/office/drawing/2014/main" id="{CEB9777C-D20F-4C8A-A033-A9EC9814C30D}"/>
                      </a:ext>
                    </a:extLst>
                  </p:cNvPr>
                  <p:cNvSpPr/>
                  <p:nvPr/>
                </p:nvSpPr>
                <p:spPr>
                  <a:xfrm>
                    <a:off x="596111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正方形/長方形 553">
                    <a:extLst>
                      <a:ext uri="{FF2B5EF4-FFF2-40B4-BE49-F238E27FC236}">
                        <a16:creationId xmlns:a16="http://schemas.microsoft.com/office/drawing/2014/main" id="{16C13E35-7ED5-46CF-B910-5E66234D1C71}"/>
                      </a:ext>
                    </a:extLst>
                  </p:cNvPr>
                  <p:cNvSpPr/>
                  <p:nvPr/>
                </p:nvSpPr>
                <p:spPr>
                  <a:xfrm>
                    <a:off x="6033120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正方形/長方形 554">
                    <a:extLst>
                      <a:ext uri="{FF2B5EF4-FFF2-40B4-BE49-F238E27FC236}">
                        <a16:creationId xmlns:a16="http://schemas.microsoft.com/office/drawing/2014/main" id="{12BF699B-DF52-4801-8C4B-AA9A425F5BA7}"/>
                      </a:ext>
                    </a:extLst>
                  </p:cNvPr>
                  <p:cNvSpPr/>
                  <p:nvPr/>
                </p:nvSpPr>
                <p:spPr>
                  <a:xfrm>
                    <a:off x="6105128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正方形/長方形 555">
                    <a:extLst>
                      <a:ext uri="{FF2B5EF4-FFF2-40B4-BE49-F238E27FC236}">
                        <a16:creationId xmlns:a16="http://schemas.microsoft.com/office/drawing/2014/main" id="{68F6EECD-3AD0-460A-AC0F-214FFDAFA3E9}"/>
                      </a:ext>
                    </a:extLst>
                  </p:cNvPr>
                  <p:cNvSpPr/>
                  <p:nvPr/>
                </p:nvSpPr>
                <p:spPr>
                  <a:xfrm>
                    <a:off x="6177136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正方形/長方形 556">
                    <a:extLst>
                      <a:ext uri="{FF2B5EF4-FFF2-40B4-BE49-F238E27FC236}">
                        <a16:creationId xmlns:a16="http://schemas.microsoft.com/office/drawing/2014/main" id="{63122643-34AC-4BAB-93C6-453A8D75D896}"/>
                      </a:ext>
                    </a:extLst>
                  </p:cNvPr>
                  <p:cNvSpPr/>
                  <p:nvPr/>
                </p:nvSpPr>
                <p:spPr>
                  <a:xfrm>
                    <a:off x="624914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正方形/長方形 557">
                    <a:extLst>
                      <a:ext uri="{FF2B5EF4-FFF2-40B4-BE49-F238E27FC236}">
                        <a16:creationId xmlns:a16="http://schemas.microsoft.com/office/drawing/2014/main" id="{55FFA0FA-C69F-4D03-9066-BFEA102864B9}"/>
                      </a:ext>
                    </a:extLst>
                  </p:cNvPr>
                  <p:cNvSpPr/>
                  <p:nvPr/>
                </p:nvSpPr>
                <p:spPr>
                  <a:xfrm>
                    <a:off x="632115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正方形/長方形 558">
                    <a:extLst>
                      <a:ext uri="{FF2B5EF4-FFF2-40B4-BE49-F238E27FC236}">
                        <a16:creationId xmlns:a16="http://schemas.microsoft.com/office/drawing/2014/main" id="{4BFFDA8F-51B8-45D1-ACF1-20AB1CD1CFDD}"/>
                      </a:ext>
                    </a:extLst>
                  </p:cNvPr>
                  <p:cNvSpPr/>
                  <p:nvPr/>
                </p:nvSpPr>
                <p:spPr>
                  <a:xfrm>
                    <a:off x="588910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正方形/長方形 559">
                    <a:extLst>
                      <a:ext uri="{FF2B5EF4-FFF2-40B4-BE49-F238E27FC236}">
                        <a16:creationId xmlns:a16="http://schemas.microsoft.com/office/drawing/2014/main" id="{396515EE-B0BC-4BB6-8E51-1F899F7B3242}"/>
                      </a:ext>
                    </a:extLst>
                  </p:cNvPr>
                  <p:cNvSpPr/>
                  <p:nvPr/>
                </p:nvSpPr>
                <p:spPr>
                  <a:xfrm>
                    <a:off x="596111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正方形/長方形 560">
                    <a:extLst>
                      <a:ext uri="{FF2B5EF4-FFF2-40B4-BE49-F238E27FC236}">
                        <a16:creationId xmlns:a16="http://schemas.microsoft.com/office/drawing/2014/main" id="{19DF8431-1899-4191-8D1E-6C921F982ED7}"/>
                      </a:ext>
                    </a:extLst>
                  </p:cNvPr>
                  <p:cNvSpPr/>
                  <p:nvPr/>
                </p:nvSpPr>
                <p:spPr>
                  <a:xfrm>
                    <a:off x="6033120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正方形/長方形 561">
                    <a:extLst>
                      <a:ext uri="{FF2B5EF4-FFF2-40B4-BE49-F238E27FC236}">
                        <a16:creationId xmlns:a16="http://schemas.microsoft.com/office/drawing/2014/main" id="{B8FE80C7-2B65-43D8-B3DD-3BD4B7557DDF}"/>
                      </a:ext>
                    </a:extLst>
                  </p:cNvPr>
                  <p:cNvSpPr/>
                  <p:nvPr/>
                </p:nvSpPr>
                <p:spPr>
                  <a:xfrm>
                    <a:off x="6105128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正方形/長方形 562">
                    <a:extLst>
                      <a:ext uri="{FF2B5EF4-FFF2-40B4-BE49-F238E27FC236}">
                        <a16:creationId xmlns:a16="http://schemas.microsoft.com/office/drawing/2014/main" id="{0C7364F6-FD53-4160-86DB-F05277DBB546}"/>
                      </a:ext>
                    </a:extLst>
                  </p:cNvPr>
                  <p:cNvSpPr/>
                  <p:nvPr/>
                </p:nvSpPr>
                <p:spPr>
                  <a:xfrm>
                    <a:off x="6177136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正方形/長方形 563">
                    <a:extLst>
                      <a:ext uri="{FF2B5EF4-FFF2-40B4-BE49-F238E27FC236}">
                        <a16:creationId xmlns:a16="http://schemas.microsoft.com/office/drawing/2014/main" id="{C3829D3D-3F2A-4DEE-80CD-F5DB90FD702B}"/>
                      </a:ext>
                    </a:extLst>
                  </p:cNvPr>
                  <p:cNvSpPr/>
                  <p:nvPr/>
                </p:nvSpPr>
                <p:spPr>
                  <a:xfrm>
                    <a:off x="624914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正方形/長方形 564">
                    <a:extLst>
                      <a:ext uri="{FF2B5EF4-FFF2-40B4-BE49-F238E27FC236}">
                        <a16:creationId xmlns:a16="http://schemas.microsoft.com/office/drawing/2014/main" id="{B9B94127-2D21-4E40-82CC-84C48E81B2D4}"/>
                      </a:ext>
                    </a:extLst>
                  </p:cNvPr>
                  <p:cNvSpPr/>
                  <p:nvPr/>
                </p:nvSpPr>
                <p:spPr>
                  <a:xfrm>
                    <a:off x="632115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正方形/長方形 565">
                    <a:extLst>
                      <a:ext uri="{FF2B5EF4-FFF2-40B4-BE49-F238E27FC236}">
                        <a16:creationId xmlns:a16="http://schemas.microsoft.com/office/drawing/2014/main" id="{FB87D852-80FD-47D3-B408-2D5DAB15DB32}"/>
                      </a:ext>
                    </a:extLst>
                  </p:cNvPr>
                  <p:cNvSpPr/>
                  <p:nvPr/>
                </p:nvSpPr>
                <p:spPr>
                  <a:xfrm>
                    <a:off x="5817096" y="2996952"/>
                    <a:ext cx="72008" cy="288032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0DFF5E6A-0549-4AED-9C9E-D80C9743A2CB}"/>
                    </a:ext>
                  </a:extLst>
                </p:cNvPr>
                <p:cNvGrpSpPr/>
                <p:nvPr/>
              </p:nvGrpSpPr>
              <p:grpSpPr>
                <a:xfrm>
                  <a:off x="691331" y="3951333"/>
                  <a:ext cx="505922" cy="166682"/>
                  <a:chOff x="3008784" y="4437112"/>
                  <a:chExt cx="1008112" cy="467520"/>
                </a:xfrm>
              </p:grpSpPr>
              <p:sp>
                <p:nvSpPr>
                  <p:cNvPr id="549" name="テキスト ボックス 548">
                    <a:extLst>
                      <a:ext uri="{FF2B5EF4-FFF2-40B4-BE49-F238E27FC236}">
                        <a16:creationId xmlns:a16="http://schemas.microsoft.com/office/drawing/2014/main" id="{42CA0043-5EEC-4D3F-9F13-32D2629DFB4A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550" name="テキスト ボックス 549">
                    <a:extLst>
                      <a:ext uri="{FF2B5EF4-FFF2-40B4-BE49-F238E27FC236}">
                        <a16:creationId xmlns:a16="http://schemas.microsoft.com/office/drawing/2014/main" id="{9535EFC1-29A6-40D8-8EAD-29631FF4C6E2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551" name="テキスト ボックス 550">
                    <a:extLst>
                      <a:ext uri="{FF2B5EF4-FFF2-40B4-BE49-F238E27FC236}">
                        <a16:creationId xmlns:a16="http://schemas.microsoft.com/office/drawing/2014/main" id="{C2274D69-D091-4123-9F63-F1C3E618E157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760616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530" name="テキスト ボックス 529">
                  <a:extLst>
                    <a:ext uri="{FF2B5EF4-FFF2-40B4-BE49-F238E27FC236}">
                      <a16:creationId xmlns:a16="http://schemas.microsoft.com/office/drawing/2014/main" id="{8BEBAA10-971C-4859-8370-169592635DCA}"/>
                    </a:ext>
                  </a:extLst>
                </p:cNvPr>
                <p:cNvSpPr txBox="1"/>
                <p:nvPr/>
              </p:nvSpPr>
              <p:spPr>
                <a:xfrm>
                  <a:off x="439478" y="3198835"/>
                  <a:ext cx="1221228" cy="1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令和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年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月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日まで有効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cxnSp>
              <p:nvCxnSpPr>
                <p:cNvPr id="531" name="直線コネクタ 530">
                  <a:extLst>
                    <a:ext uri="{FF2B5EF4-FFF2-40B4-BE49-F238E27FC236}">
                      <a16:creationId xmlns:a16="http://schemas.microsoft.com/office/drawing/2014/main" id="{B4D442EF-5FF9-46EA-A552-CC2BB79E373F}"/>
                    </a:ext>
                  </a:extLst>
                </p:cNvPr>
                <p:cNvCxnSpPr/>
                <p:nvPr/>
              </p:nvCxnSpPr>
              <p:spPr>
                <a:xfrm>
                  <a:off x="1701476" y="2767609"/>
                  <a:ext cx="0" cy="13697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911978C5-1063-4AAE-89BE-FF7708B89F80}"/>
                    </a:ext>
                  </a:extLst>
                </p:cNvPr>
                <p:cNvGrpSpPr/>
                <p:nvPr/>
              </p:nvGrpSpPr>
              <p:grpSpPr>
                <a:xfrm>
                  <a:off x="1896446" y="3956585"/>
                  <a:ext cx="505922" cy="107519"/>
                  <a:chOff x="3008784" y="4437112"/>
                  <a:chExt cx="1008112" cy="301576"/>
                </a:xfrm>
              </p:grpSpPr>
              <p:sp>
                <p:nvSpPr>
                  <p:cNvPr id="547" name="テキスト ボックス 546">
                    <a:extLst>
                      <a:ext uri="{FF2B5EF4-FFF2-40B4-BE49-F238E27FC236}">
                        <a16:creationId xmlns:a16="http://schemas.microsoft.com/office/drawing/2014/main" id="{3C87BF28-DC24-4357-A64D-92C411116D7D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548" name="テキスト ボックス 547">
                    <a:extLst>
                      <a:ext uri="{FF2B5EF4-FFF2-40B4-BE49-F238E27FC236}">
                        <a16:creationId xmlns:a16="http://schemas.microsoft.com/office/drawing/2014/main" id="{2AD4233A-D4CF-4314-80FF-797EBAF67B68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533" name="テキスト ボックス 532">
                  <a:extLst>
                    <a:ext uri="{FF2B5EF4-FFF2-40B4-BE49-F238E27FC236}">
                      <a16:creationId xmlns:a16="http://schemas.microsoft.com/office/drawing/2014/main" id="{4B96ED5B-DBFA-47A2-A52D-49E4116AA550}"/>
                    </a:ext>
                  </a:extLst>
                </p:cNvPr>
                <p:cNvSpPr txBox="1"/>
                <p:nvPr/>
              </p:nvSpPr>
              <p:spPr>
                <a:xfrm>
                  <a:off x="700768" y="2936107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34" name="テキスト ボックス 533">
                  <a:extLst>
                    <a:ext uri="{FF2B5EF4-FFF2-40B4-BE49-F238E27FC236}">
                      <a16:creationId xmlns:a16="http://schemas.microsoft.com/office/drawing/2014/main" id="{3FE45548-CA36-4858-AE8A-5ED922C5AEFB}"/>
                    </a:ext>
                  </a:extLst>
                </p:cNvPr>
                <p:cNvSpPr txBox="1"/>
                <p:nvPr/>
              </p:nvSpPr>
              <p:spPr>
                <a:xfrm>
                  <a:off x="700768" y="307181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35" name="テキスト ボックス 534">
                  <a:extLst>
                    <a:ext uri="{FF2B5EF4-FFF2-40B4-BE49-F238E27FC236}">
                      <a16:creationId xmlns:a16="http://schemas.microsoft.com/office/drawing/2014/main" id="{72302E1D-2D12-42D0-BBCA-FE2B6A5E2B69}"/>
                    </a:ext>
                  </a:extLst>
                </p:cNvPr>
                <p:cNvSpPr txBox="1"/>
                <p:nvPr/>
              </p:nvSpPr>
              <p:spPr>
                <a:xfrm>
                  <a:off x="700768" y="2800001"/>
                  <a:ext cx="697211" cy="69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36" name="テキスト ボックス 535">
                  <a:extLst>
                    <a:ext uri="{FF2B5EF4-FFF2-40B4-BE49-F238E27FC236}">
                      <a16:creationId xmlns:a16="http://schemas.microsoft.com/office/drawing/2014/main" id="{59B1ADCC-8C7D-4E52-9645-E7DF9D430C87}"/>
                    </a:ext>
                  </a:extLst>
                </p:cNvPr>
                <p:cNvSpPr txBox="1"/>
                <p:nvPr/>
              </p:nvSpPr>
              <p:spPr>
                <a:xfrm>
                  <a:off x="1723039" y="2800001"/>
                  <a:ext cx="531072" cy="777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37" name="テキスト ボックス 536">
                  <a:extLst>
                    <a:ext uri="{FF2B5EF4-FFF2-40B4-BE49-F238E27FC236}">
                      <a16:creationId xmlns:a16="http://schemas.microsoft.com/office/drawing/2014/main" id="{E767E6C7-080D-4A7A-ABDF-9EE3FF9928C5}"/>
                    </a:ext>
                  </a:extLst>
                </p:cNvPr>
                <p:cNvSpPr txBox="1"/>
                <p:nvPr/>
              </p:nvSpPr>
              <p:spPr>
                <a:xfrm>
                  <a:off x="1719595" y="3230214"/>
                  <a:ext cx="81537" cy="6848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運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転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免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許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証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38" name="テキスト ボックス 537">
                  <a:extLst>
                    <a:ext uri="{FF2B5EF4-FFF2-40B4-BE49-F238E27FC236}">
                      <a16:creationId xmlns:a16="http://schemas.microsoft.com/office/drawing/2014/main" id="{2CB37794-8E17-4A55-A411-78E0FB6D95D6}"/>
                    </a:ext>
                  </a:extLst>
                </p:cNvPr>
                <p:cNvSpPr txBox="1"/>
                <p:nvPr/>
              </p:nvSpPr>
              <p:spPr>
                <a:xfrm>
                  <a:off x="446722" y="3425492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39" name="テキスト ボックス 538">
                  <a:extLst>
                    <a:ext uri="{FF2B5EF4-FFF2-40B4-BE49-F238E27FC236}">
                      <a16:creationId xmlns:a16="http://schemas.microsoft.com/office/drawing/2014/main" id="{623F373B-7019-4530-A80B-9E8D401868C9}"/>
                    </a:ext>
                  </a:extLst>
                </p:cNvPr>
                <p:cNvSpPr txBox="1"/>
                <p:nvPr/>
              </p:nvSpPr>
              <p:spPr>
                <a:xfrm>
                  <a:off x="446722" y="2800922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40" name="テキスト ボックス 539">
                  <a:extLst>
                    <a:ext uri="{FF2B5EF4-FFF2-40B4-BE49-F238E27FC236}">
                      <a16:creationId xmlns:a16="http://schemas.microsoft.com/office/drawing/2014/main" id="{F2F40FEE-3D9A-4A93-BE82-DF3C733053FA}"/>
                    </a:ext>
                  </a:extLst>
                </p:cNvPr>
                <p:cNvSpPr txBox="1"/>
                <p:nvPr/>
              </p:nvSpPr>
              <p:spPr>
                <a:xfrm>
                  <a:off x="446722" y="2933183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41" name="テキスト ボックス 540">
                  <a:extLst>
                    <a:ext uri="{FF2B5EF4-FFF2-40B4-BE49-F238E27FC236}">
                      <a16:creationId xmlns:a16="http://schemas.microsoft.com/office/drawing/2014/main" id="{88B51A23-538A-4081-ACCF-AE9939D89D31}"/>
                    </a:ext>
                  </a:extLst>
                </p:cNvPr>
                <p:cNvSpPr txBox="1"/>
                <p:nvPr/>
              </p:nvSpPr>
              <p:spPr>
                <a:xfrm>
                  <a:off x="446722" y="3068888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42" name="テキスト ボックス 541">
                  <a:extLst>
                    <a:ext uri="{FF2B5EF4-FFF2-40B4-BE49-F238E27FC236}">
                      <a16:creationId xmlns:a16="http://schemas.microsoft.com/office/drawing/2014/main" id="{BDB52BA2-9922-46B9-8A99-95D89D89816A}"/>
                    </a:ext>
                  </a:extLst>
                </p:cNvPr>
                <p:cNvSpPr txBox="1"/>
                <p:nvPr/>
              </p:nvSpPr>
              <p:spPr>
                <a:xfrm>
                  <a:off x="446722" y="383317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04262AF4-11E1-402C-953E-868D38054F08}"/>
                    </a:ext>
                  </a:extLst>
                </p:cNvPr>
                <p:cNvGrpSpPr/>
                <p:nvPr/>
              </p:nvGrpSpPr>
              <p:grpSpPr>
                <a:xfrm>
                  <a:off x="1944055" y="3215987"/>
                  <a:ext cx="397608" cy="715943"/>
                  <a:chOff x="7516291" y="3108325"/>
                  <a:chExt cx="418034" cy="752723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544" name="片側の 2 つの角を丸めた四角形 395">
                    <a:extLst>
                      <a:ext uri="{FF2B5EF4-FFF2-40B4-BE49-F238E27FC236}">
                        <a16:creationId xmlns:a16="http://schemas.microsoft.com/office/drawing/2014/main" id="{D7144055-AA74-403C-B2AA-8339B223A049}"/>
                      </a:ext>
                    </a:extLst>
                  </p:cNvPr>
                  <p:cNvSpPr/>
                  <p:nvPr/>
                </p:nvSpPr>
                <p:spPr>
                  <a:xfrm>
                    <a:off x="7516291" y="3514725"/>
                    <a:ext cx="418034" cy="346323"/>
                  </a:xfrm>
                  <a:prstGeom prst="round2SameRect">
                    <a:avLst>
                      <a:gd name="adj1" fmla="val 24383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円/楕円 396">
                    <a:extLst>
                      <a:ext uri="{FF2B5EF4-FFF2-40B4-BE49-F238E27FC236}">
                        <a16:creationId xmlns:a16="http://schemas.microsoft.com/office/drawing/2014/main" id="{63129264-6769-4707-B811-A4F35A8C83DD}"/>
                      </a:ext>
                    </a:extLst>
                  </p:cNvPr>
                  <p:cNvSpPr/>
                  <p:nvPr/>
                </p:nvSpPr>
                <p:spPr>
                  <a:xfrm>
                    <a:off x="7545288" y="3108325"/>
                    <a:ext cx="360040" cy="392683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正方形/長方形 545">
                    <a:extLst>
                      <a:ext uri="{FF2B5EF4-FFF2-40B4-BE49-F238E27FC236}">
                        <a16:creationId xmlns:a16="http://schemas.microsoft.com/office/drawing/2014/main" id="{4242BCBC-C24B-4349-B794-ECEC265AC5C3}"/>
                      </a:ext>
                    </a:extLst>
                  </p:cNvPr>
                  <p:cNvSpPr/>
                  <p:nvPr/>
                </p:nvSpPr>
                <p:spPr>
                  <a:xfrm>
                    <a:off x="7653300" y="3429000"/>
                    <a:ext cx="144016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8518499F-BB04-479E-8A3A-BD0BD9A9DFFF}"/>
                  </a:ext>
                </a:extLst>
              </p:cNvPr>
              <p:cNvGrpSpPr/>
              <p:nvPr/>
            </p:nvGrpSpPr>
            <p:grpSpPr>
              <a:xfrm rot="20700000">
                <a:off x="4901196" y="2608177"/>
                <a:ext cx="1896111" cy="1303576"/>
                <a:chOff x="7154951" y="4750233"/>
                <a:chExt cx="2304256" cy="1584176"/>
              </a:xfrm>
            </p:grpSpPr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7C82F336-7613-4282-835B-1B2E282F6736}"/>
                    </a:ext>
                  </a:extLst>
                </p:cNvPr>
                <p:cNvGrpSpPr/>
                <p:nvPr/>
              </p:nvGrpSpPr>
              <p:grpSpPr>
                <a:xfrm>
                  <a:off x="7154951" y="4750233"/>
                  <a:ext cx="2304256" cy="1584176"/>
                  <a:chOff x="3008784" y="4293097"/>
                  <a:chExt cx="2304256" cy="1584176"/>
                </a:xfrm>
              </p:grpSpPr>
              <p:sp>
                <p:nvSpPr>
                  <p:cNvPr id="516" name="角丸四角形 445">
                    <a:extLst>
                      <a:ext uri="{FF2B5EF4-FFF2-40B4-BE49-F238E27FC236}">
                        <a16:creationId xmlns:a16="http://schemas.microsoft.com/office/drawing/2014/main" id="{3B354E9E-6A95-4CA9-B8AD-5283C8EBAD1F}"/>
                      </a:ext>
                    </a:extLst>
                  </p:cNvPr>
                  <p:cNvSpPr/>
                  <p:nvPr/>
                </p:nvSpPr>
                <p:spPr>
                  <a:xfrm>
                    <a:off x="3008784" y="4293097"/>
                    <a:ext cx="2304256" cy="1584176"/>
                  </a:xfrm>
                  <a:prstGeom prst="roundRect">
                    <a:avLst>
                      <a:gd name="adj" fmla="val 5644"/>
                    </a:avLst>
                  </a:prstGeom>
                  <a:pattFill prst="zigZag">
                    <a:fgClr>
                      <a:schemeClr val="bg1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テキスト ボックス 516">
                    <a:extLst>
                      <a:ext uri="{FF2B5EF4-FFF2-40B4-BE49-F238E27FC236}">
                        <a16:creationId xmlns:a16="http://schemas.microsoft.com/office/drawing/2014/main" id="{8D68AF69-8807-4841-B777-A4F51F1AD9A9}"/>
                      </a:ext>
                    </a:extLst>
                  </p:cNvPr>
                  <p:cNvSpPr txBox="1"/>
                  <p:nvPr/>
                </p:nvSpPr>
                <p:spPr>
                  <a:xfrm>
                    <a:off x="3955884" y="4413012"/>
                    <a:ext cx="1213139" cy="158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有効期限 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518" name="テキスト ボックス 517">
                    <a:extLst>
                      <a:ext uri="{FF2B5EF4-FFF2-40B4-BE49-F238E27FC236}">
                        <a16:creationId xmlns:a16="http://schemas.microsoft.com/office/drawing/2014/main" id="{51158B97-F289-49EF-B761-FEE9898321D5}"/>
                      </a:ext>
                    </a:extLst>
                  </p:cNvPr>
                  <p:cNvSpPr txBox="1"/>
                  <p:nvPr/>
                </p:nvSpPr>
                <p:spPr>
                  <a:xfrm>
                    <a:off x="3294037" y="4819134"/>
                    <a:ext cx="1085255" cy="2000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国民　保険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509" name="テキスト ボックス 508">
                  <a:extLst>
                    <a:ext uri="{FF2B5EF4-FFF2-40B4-BE49-F238E27FC236}">
                      <a16:creationId xmlns:a16="http://schemas.microsoft.com/office/drawing/2014/main" id="{DFFEFC2C-FE77-4AAE-988B-49BD367E6BA7}"/>
                    </a:ext>
                  </a:extLst>
                </p:cNvPr>
                <p:cNvSpPr txBox="1"/>
                <p:nvPr/>
              </p:nvSpPr>
              <p:spPr>
                <a:xfrm>
                  <a:off x="7273994" y="4859265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国民健康保険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10" name="テキスト ボックス 509">
                  <a:extLst>
                    <a:ext uri="{FF2B5EF4-FFF2-40B4-BE49-F238E27FC236}">
                      <a16:creationId xmlns:a16="http://schemas.microsoft.com/office/drawing/2014/main" id="{5D72B872-C527-44C2-9537-3ADC86AAF9E4}"/>
                    </a:ext>
                  </a:extLst>
                </p:cNvPr>
                <p:cNvSpPr txBox="1"/>
                <p:nvPr/>
              </p:nvSpPr>
              <p:spPr>
                <a:xfrm>
                  <a:off x="7273994" y="4983864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被保険者証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11" name="テキスト ボックス 510">
                  <a:extLst>
                    <a:ext uri="{FF2B5EF4-FFF2-40B4-BE49-F238E27FC236}">
                      <a16:creationId xmlns:a16="http://schemas.microsoft.com/office/drawing/2014/main" id="{62F11FAD-D5BA-4811-AF35-61E7ECA65788}"/>
                    </a:ext>
                  </a:extLst>
                </p:cNvPr>
                <p:cNvSpPr txBox="1"/>
                <p:nvPr/>
              </p:nvSpPr>
              <p:spPr>
                <a:xfrm>
                  <a:off x="7370763" y="578094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12" name="テキスト ボックス 511">
                  <a:extLst>
                    <a:ext uri="{FF2B5EF4-FFF2-40B4-BE49-F238E27FC236}">
                      <a16:creationId xmlns:a16="http://schemas.microsoft.com/office/drawing/2014/main" id="{173374C6-A518-4962-9FDD-9F788FF0C645}"/>
                    </a:ext>
                  </a:extLst>
                </p:cNvPr>
                <p:cNvSpPr txBox="1"/>
                <p:nvPr/>
              </p:nvSpPr>
              <p:spPr>
                <a:xfrm>
                  <a:off x="7370763" y="5651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13" name="テキスト ボックス 512">
                  <a:extLst>
                    <a:ext uri="{FF2B5EF4-FFF2-40B4-BE49-F238E27FC236}">
                      <a16:creationId xmlns:a16="http://schemas.microsoft.com/office/drawing/2014/main" id="{EF3237F1-9D39-443F-8AFC-15B084E341EC}"/>
                    </a:ext>
                  </a:extLst>
                </p:cNvPr>
                <p:cNvSpPr txBox="1"/>
                <p:nvPr/>
              </p:nvSpPr>
              <p:spPr>
                <a:xfrm>
                  <a:off x="7370763" y="590286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14" name="テキスト ボックス 513">
                  <a:extLst>
                    <a:ext uri="{FF2B5EF4-FFF2-40B4-BE49-F238E27FC236}">
                      <a16:creationId xmlns:a16="http://schemas.microsoft.com/office/drawing/2014/main" id="{D57AC7B6-DCE9-4B25-AD70-B42AF2922822}"/>
                    </a:ext>
                  </a:extLst>
                </p:cNvPr>
                <p:cNvSpPr txBox="1"/>
                <p:nvPr/>
              </p:nvSpPr>
              <p:spPr>
                <a:xfrm>
                  <a:off x="7370763" y="6032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515" name="テキスト ボックス 514">
                  <a:extLst>
                    <a:ext uri="{FF2B5EF4-FFF2-40B4-BE49-F238E27FC236}">
                      <a16:creationId xmlns:a16="http://schemas.microsoft.com/office/drawing/2014/main" id="{9D64F8BE-B172-4CF2-9856-3CF9BB8A144F}"/>
                    </a:ext>
                  </a:extLst>
                </p:cNvPr>
                <p:cNvSpPr txBox="1"/>
                <p:nvPr/>
              </p:nvSpPr>
              <p:spPr>
                <a:xfrm>
                  <a:off x="7370763" y="615432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21E13936-1C90-48FA-8BDA-C57FCC5EE10B}"/>
                  </a:ext>
                </a:extLst>
              </p:cNvPr>
              <p:cNvGrpSpPr/>
              <p:nvPr/>
            </p:nvGrpSpPr>
            <p:grpSpPr>
              <a:xfrm rot="20700000">
                <a:off x="3628261" y="2520850"/>
                <a:ext cx="1986204" cy="1233788"/>
                <a:chOff x="7923330" y="5004175"/>
                <a:chExt cx="1575175" cy="978465"/>
              </a:xfrm>
            </p:grpSpPr>
            <p:sp>
              <p:nvSpPr>
                <p:cNvPr id="471" name="角丸四角形 248">
                  <a:extLst>
                    <a:ext uri="{FF2B5EF4-FFF2-40B4-BE49-F238E27FC236}">
                      <a16:creationId xmlns:a16="http://schemas.microsoft.com/office/drawing/2014/main" id="{C1EE1F68-D3E0-42D9-8BAF-1EB1A06C52AC}"/>
                    </a:ext>
                  </a:extLst>
                </p:cNvPr>
                <p:cNvSpPr/>
                <p:nvPr/>
              </p:nvSpPr>
              <p:spPr>
                <a:xfrm>
                  <a:off x="7923330" y="5004175"/>
                  <a:ext cx="1575175" cy="978465"/>
                </a:xfrm>
                <a:prstGeom prst="roundRect">
                  <a:avLst>
                    <a:gd name="adj" fmla="val 6157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75000"/>
                      </a:sys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2" name="二等辺三角形 471">
                  <a:extLst>
                    <a:ext uri="{FF2B5EF4-FFF2-40B4-BE49-F238E27FC236}">
                      <a16:creationId xmlns:a16="http://schemas.microsoft.com/office/drawing/2014/main" id="{5A4ED342-FF8C-4802-AE6D-C546F6C2426F}"/>
                    </a:ext>
                  </a:extLst>
                </p:cNvPr>
                <p:cNvSpPr/>
                <p:nvPr/>
              </p:nvSpPr>
              <p:spPr>
                <a:xfrm rot="16200000">
                  <a:off x="8010609" y="5024640"/>
                  <a:ext cx="46278" cy="99683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755AAB8D-F89E-4B25-B369-2BA6EBA1D0A0}"/>
                    </a:ext>
                  </a:extLst>
                </p:cNvPr>
                <p:cNvGrpSpPr/>
                <p:nvPr/>
              </p:nvGrpSpPr>
              <p:grpSpPr>
                <a:xfrm>
                  <a:off x="8135106" y="5329948"/>
                  <a:ext cx="221670" cy="198445"/>
                  <a:chOff x="5631654" y="-26213"/>
                  <a:chExt cx="404948" cy="418044"/>
                </a:xfrm>
              </p:grpSpPr>
              <p:grpSp>
                <p:nvGrpSpPr>
                  <p:cNvPr id="500" name="グループ化 499">
                    <a:extLst>
                      <a:ext uri="{FF2B5EF4-FFF2-40B4-BE49-F238E27FC236}">
                        <a16:creationId xmlns:a16="http://schemas.microsoft.com/office/drawing/2014/main" id="{2991318B-3699-4968-84B5-D7BD2DF4DFB9}"/>
                      </a:ext>
                    </a:extLst>
                  </p:cNvPr>
                  <p:cNvGrpSpPr/>
                  <p:nvPr/>
                </p:nvGrpSpPr>
                <p:grpSpPr>
                  <a:xfrm>
                    <a:off x="5631654" y="-26202"/>
                    <a:ext cx="404948" cy="334849"/>
                    <a:chOff x="4339640" y="3267059"/>
                    <a:chExt cx="309314" cy="240355"/>
                  </a:xfr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</p:grpSpPr>
                <p:sp>
                  <p:nvSpPr>
                    <p:cNvPr id="504" name="片側の 2 つの角を丸めた四角形 281">
                      <a:extLst>
                        <a:ext uri="{FF2B5EF4-FFF2-40B4-BE49-F238E27FC236}">
                          <a16:creationId xmlns:a16="http://schemas.microsoft.com/office/drawing/2014/main" id="{0AA6390F-E3F5-4C51-A364-7F5AD63BD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1" y="3267059"/>
                      <a:ext cx="309313" cy="6125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5" name="正方形/長方形 504">
                      <a:extLst>
                        <a:ext uri="{FF2B5EF4-FFF2-40B4-BE49-F238E27FC236}">
                          <a16:creationId xmlns:a16="http://schemas.microsoft.com/office/drawing/2014/main" id="{FA0D6E6E-9D14-419F-8B1F-BD355941C8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328311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6" name="正方形/長方形 505">
                      <a:extLst>
                        <a:ext uri="{FF2B5EF4-FFF2-40B4-BE49-F238E27FC236}">
                          <a16:creationId xmlns:a16="http://schemas.microsoft.com/office/drawing/2014/main" id="{D8144EF5-15FA-400D-9054-973BF8FB1C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388012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7" name="正方形/長方形 506">
                      <a:extLst>
                        <a:ext uri="{FF2B5EF4-FFF2-40B4-BE49-F238E27FC236}">
                          <a16:creationId xmlns:a16="http://schemas.microsoft.com/office/drawing/2014/main" id="{BD8CA540-7FA0-4371-BEA3-2D761A8103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447713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01" name="フリーフォーム 278">
                    <a:extLst>
                      <a:ext uri="{FF2B5EF4-FFF2-40B4-BE49-F238E27FC236}">
                        <a16:creationId xmlns:a16="http://schemas.microsoft.com/office/drawing/2014/main" id="{C6585BC1-E454-4CCA-A6AC-ED1E672198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11187" y="308657"/>
                    <a:ext cx="125414" cy="83174"/>
                  </a:xfrm>
                  <a:custGeom>
                    <a:avLst/>
                    <a:gdLst>
                      <a:gd name="connsiteX0" fmla="*/ 125414 w 125414"/>
                      <a:gd name="connsiteY0" fmla="*/ 83174 h 83174"/>
                      <a:gd name="connsiteX1" fmla="*/ 0 w 125414"/>
                      <a:gd name="connsiteY1" fmla="*/ 83174 h 83174"/>
                      <a:gd name="connsiteX2" fmla="*/ 0 w 125414"/>
                      <a:gd name="connsiteY2" fmla="*/ 41587 h 83174"/>
                      <a:gd name="connsiteX3" fmla="*/ 41587 w 125414"/>
                      <a:gd name="connsiteY3" fmla="*/ 0 h 83174"/>
                      <a:gd name="connsiteX4" fmla="*/ 125414 w 125414"/>
                      <a:gd name="connsiteY4" fmla="*/ 0 h 83174"/>
                      <a:gd name="connsiteX5" fmla="*/ 125414 w 125414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5414" h="83174">
                        <a:moveTo>
                          <a:pt x="125414" y="83174"/>
                        </a:moveTo>
                        <a:lnTo>
                          <a:pt x="0" y="83174"/>
                        </a:lnTo>
                        <a:lnTo>
                          <a:pt x="0" y="41587"/>
                        </a:lnTo>
                        <a:cubicBezTo>
                          <a:pt x="0" y="18619"/>
                          <a:pt x="18619" y="0"/>
                          <a:pt x="41587" y="0"/>
                        </a:cubicBezTo>
                        <a:lnTo>
                          <a:pt x="125414" y="0"/>
                        </a:lnTo>
                        <a:lnTo>
                          <a:pt x="125414" y="8317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2" name="フリーフォーム 279">
                    <a:extLst>
                      <a:ext uri="{FF2B5EF4-FFF2-40B4-BE49-F238E27FC236}">
                        <a16:creationId xmlns:a16="http://schemas.microsoft.com/office/drawing/2014/main" id="{7490C29F-9547-4CA6-B46D-A34871360A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31655" y="308657"/>
                    <a:ext cx="279531" cy="83174"/>
                  </a:xfrm>
                  <a:custGeom>
                    <a:avLst/>
                    <a:gdLst>
                      <a:gd name="connsiteX0" fmla="*/ 316495 w 316495"/>
                      <a:gd name="connsiteY0" fmla="*/ 83174 h 83174"/>
                      <a:gd name="connsiteX1" fmla="*/ 0 w 316495"/>
                      <a:gd name="connsiteY1" fmla="*/ 83174 h 83174"/>
                      <a:gd name="connsiteX2" fmla="*/ 0 w 316495"/>
                      <a:gd name="connsiteY2" fmla="*/ 0 h 83174"/>
                      <a:gd name="connsiteX3" fmla="*/ 274908 w 316495"/>
                      <a:gd name="connsiteY3" fmla="*/ 0 h 83174"/>
                      <a:gd name="connsiteX4" fmla="*/ 316495 w 316495"/>
                      <a:gd name="connsiteY4" fmla="*/ 41587 h 83174"/>
                      <a:gd name="connsiteX5" fmla="*/ 316495 w 316495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16495" h="83174">
                        <a:moveTo>
                          <a:pt x="316495" y="83174"/>
                        </a:moveTo>
                        <a:lnTo>
                          <a:pt x="0" y="83174"/>
                        </a:lnTo>
                        <a:lnTo>
                          <a:pt x="0" y="0"/>
                        </a:lnTo>
                        <a:lnTo>
                          <a:pt x="274908" y="0"/>
                        </a:lnTo>
                        <a:cubicBezTo>
                          <a:pt x="297876" y="0"/>
                          <a:pt x="316495" y="18619"/>
                          <a:pt x="316495" y="41587"/>
                        </a:cubicBezTo>
                        <a:lnTo>
                          <a:pt x="316495" y="8317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3" name="フリーフォーム 280">
                    <a:extLst>
                      <a:ext uri="{FF2B5EF4-FFF2-40B4-BE49-F238E27FC236}">
                        <a16:creationId xmlns:a16="http://schemas.microsoft.com/office/drawing/2014/main" id="{817D8608-CC89-4578-BF37-6D80446A7DD6}"/>
                      </a:ext>
                    </a:extLst>
                  </p:cNvPr>
                  <p:cNvSpPr/>
                  <p:nvPr/>
                </p:nvSpPr>
                <p:spPr>
                  <a:xfrm>
                    <a:off x="5752939" y="-26213"/>
                    <a:ext cx="283662" cy="334864"/>
                  </a:xfrm>
                  <a:custGeom>
                    <a:avLst/>
                    <a:gdLst>
                      <a:gd name="connsiteX0" fmla="*/ 0 w 283662"/>
                      <a:gd name="connsiteY0" fmla="*/ 0 h 334864"/>
                      <a:gd name="connsiteX1" fmla="*/ 240995 w 283662"/>
                      <a:gd name="connsiteY1" fmla="*/ 0 h 334864"/>
                      <a:gd name="connsiteX2" fmla="*/ 283662 w 283662"/>
                      <a:gd name="connsiteY2" fmla="*/ 42667 h 334864"/>
                      <a:gd name="connsiteX3" fmla="*/ 283661 w 283662"/>
                      <a:gd name="connsiteY3" fmla="*/ 85333 h 334864"/>
                      <a:gd name="connsiteX4" fmla="*/ 158246 w 283662"/>
                      <a:gd name="connsiteY4" fmla="*/ 85333 h 334864"/>
                      <a:gd name="connsiteX5" fmla="*/ 158246 w 283662"/>
                      <a:gd name="connsiteY5" fmla="*/ 334864 h 334864"/>
                      <a:gd name="connsiteX6" fmla="*/ 0 w 283662"/>
                      <a:gd name="connsiteY6" fmla="*/ 334864 h 33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3662" h="334864">
                        <a:moveTo>
                          <a:pt x="0" y="0"/>
                        </a:moveTo>
                        <a:lnTo>
                          <a:pt x="240995" y="0"/>
                        </a:lnTo>
                        <a:cubicBezTo>
                          <a:pt x="264559" y="0"/>
                          <a:pt x="283662" y="19103"/>
                          <a:pt x="283662" y="42667"/>
                        </a:cubicBezTo>
                        <a:cubicBezTo>
                          <a:pt x="283662" y="56889"/>
                          <a:pt x="283661" y="71111"/>
                          <a:pt x="283661" y="85333"/>
                        </a:cubicBezTo>
                        <a:lnTo>
                          <a:pt x="158246" y="85333"/>
                        </a:lnTo>
                        <a:lnTo>
                          <a:pt x="158246" y="334864"/>
                        </a:lnTo>
                        <a:lnTo>
                          <a:pt x="0" y="33486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74" name="フリーフォーム 251">
                  <a:extLst>
                    <a:ext uri="{FF2B5EF4-FFF2-40B4-BE49-F238E27FC236}">
                      <a16:creationId xmlns:a16="http://schemas.microsoft.com/office/drawing/2014/main" id="{0F24D9BA-27D5-4819-907F-D7DFB2946D74}"/>
                    </a:ext>
                  </a:extLst>
                </p:cNvPr>
                <p:cNvSpPr/>
                <p:nvPr/>
              </p:nvSpPr>
              <p:spPr>
                <a:xfrm>
                  <a:off x="8007562" y="5748411"/>
                  <a:ext cx="189645" cy="188868"/>
                </a:xfrm>
                <a:custGeom>
                  <a:avLst/>
                  <a:gdLst>
                    <a:gd name="connsiteX0" fmla="*/ 1293078 w 1938338"/>
                    <a:gd name="connsiteY0" fmla="*/ 1681163 h 1930400"/>
                    <a:gd name="connsiteX1" fmla="*/ 1293078 w 1938338"/>
                    <a:gd name="connsiteY1" fmla="*/ 1798431 h 1930400"/>
                    <a:gd name="connsiteX2" fmla="*/ 1768759 w 1938338"/>
                    <a:gd name="connsiteY2" fmla="*/ 1798431 h 1930400"/>
                    <a:gd name="connsiteX3" fmla="*/ 1768759 w 1938338"/>
                    <a:gd name="connsiteY3" fmla="*/ 1681163 h 1930400"/>
                    <a:gd name="connsiteX4" fmla="*/ 166591 w 1938338"/>
                    <a:gd name="connsiteY4" fmla="*/ 1473297 h 1930400"/>
                    <a:gd name="connsiteX5" fmla="*/ 457103 w 1938338"/>
                    <a:gd name="connsiteY5" fmla="*/ 1473297 h 1930400"/>
                    <a:gd name="connsiteX6" fmla="*/ 457103 w 1938338"/>
                    <a:gd name="connsiteY6" fmla="*/ 1763809 h 1930400"/>
                    <a:gd name="connsiteX7" fmla="*/ 166591 w 1938338"/>
                    <a:gd name="connsiteY7" fmla="*/ 1763809 h 1930400"/>
                    <a:gd name="connsiteX8" fmla="*/ 1001712 w 1938338"/>
                    <a:gd name="connsiteY8" fmla="*/ 1452563 h 1930400"/>
                    <a:gd name="connsiteX9" fmla="*/ 1001712 w 1938338"/>
                    <a:gd name="connsiteY9" fmla="*/ 1569831 h 1930400"/>
                    <a:gd name="connsiteX10" fmla="*/ 1477393 w 1938338"/>
                    <a:gd name="connsiteY10" fmla="*/ 1569831 h 1930400"/>
                    <a:gd name="connsiteX11" fmla="*/ 1477393 w 1938338"/>
                    <a:gd name="connsiteY11" fmla="*/ 1452563 h 1930400"/>
                    <a:gd name="connsiteX12" fmla="*/ 84961 w 1938338"/>
                    <a:gd name="connsiteY12" fmla="*/ 1391667 h 1930400"/>
                    <a:gd name="connsiteX13" fmla="*/ 84961 w 1938338"/>
                    <a:gd name="connsiteY13" fmla="*/ 1845440 h 1930400"/>
                    <a:gd name="connsiteX14" fmla="*/ 538734 w 1938338"/>
                    <a:gd name="connsiteY14" fmla="*/ 1845440 h 1930400"/>
                    <a:gd name="connsiteX15" fmla="*/ 538734 w 1938338"/>
                    <a:gd name="connsiteY15" fmla="*/ 1391667 h 1930400"/>
                    <a:gd name="connsiteX16" fmla="*/ 9332 w 1938338"/>
                    <a:gd name="connsiteY16" fmla="*/ 1316038 h 1930400"/>
                    <a:gd name="connsiteX17" fmla="*/ 614363 w 1938338"/>
                    <a:gd name="connsiteY17" fmla="*/ 1316038 h 1930400"/>
                    <a:gd name="connsiteX18" fmla="*/ 614363 w 1938338"/>
                    <a:gd name="connsiteY18" fmla="*/ 1921069 h 1930400"/>
                    <a:gd name="connsiteX19" fmla="*/ 9332 w 1938338"/>
                    <a:gd name="connsiteY19" fmla="*/ 1921069 h 1930400"/>
                    <a:gd name="connsiteX20" fmla="*/ 1490566 w 1938338"/>
                    <a:gd name="connsiteY20" fmla="*/ 163609 h 1930400"/>
                    <a:gd name="connsiteX21" fmla="*/ 1781078 w 1938338"/>
                    <a:gd name="connsiteY21" fmla="*/ 163609 h 1930400"/>
                    <a:gd name="connsiteX22" fmla="*/ 1781078 w 1938338"/>
                    <a:gd name="connsiteY22" fmla="*/ 454121 h 1930400"/>
                    <a:gd name="connsiteX23" fmla="*/ 1490566 w 1938338"/>
                    <a:gd name="connsiteY23" fmla="*/ 454121 h 1930400"/>
                    <a:gd name="connsiteX24" fmla="*/ 166591 w 1938338"/>
                    <a:gd name="connsiteY24" fmla="*/ 163609 h 1930400"/>
                    <a:gd name="connsiteX25" fmla="*/ 457103 w 1938338"/>
                    <a:gd name="connsiteY25" fmla="*/ 163609 h 1930400"/>
                    <a:gd name="connsiteX26" fmla="*/ 457103 w 1938338"/>
                    <a:gd name="connsiteY26" fmla="*/ 454121 h 1930400"/>
                    <a:gd name="connsiteX27" fmla="*/ 166591 w 1938338"/>
                    <a:gd name="connsiteY27" fmla="*/ 454121 h 1930400"/>
                    <a:gd name="connsiteX28" fmla="*/ 1408936 w 1938338"/>
                    <a:gd name="connsiteY28" fmla="*/ 81979 h 1930400"/>
                    <a:gd name="connsiteX29" fmla="*/ 1408936 w 1938338"/>
                    <a:gd name="connsiteY29" fmla="*/ 535752 h 1930400"/>
                    <a:gd name="connsiteX30" fmla="*/ 1862709 w 1938338"/>
                    <a:gd name="connsiteY30" fmla="*/ 535752 h 1930400"/>
                    <a:gd name="connsiteX31" fmla="*/ 1862709 w 1938338"/>
                    <a:gd name="connsiteY31" fmla="*/ 81979 h 1930400"/>
                    <a:gd name="connsiteX32" fmla="*/ 84961 w 1938338"/>
                    <a:gd name="connsiteY32" fmla="*/ 81979 h 1930400"/>
                    <a:gd name="connsiteX33" fmla="*/ 84961 w 1938338"/>
                    <a:gd name="connsiteY33" fmla="*/ 535752 h 1930400"/>
                    <a:gd name="connsiteX34" fmla="*/ 538734 w 1938338"/>
                    <a:gd name="connsiteY34" fmla="*/ 535752 h 1930400"/>
                    <a:gd name="connsiteX35" fmla="*/ 538734 w 1938338"/>
                    <a:gd name="connsiteY35" fmla="*/ 81979 h 1930400"/>
                    <a:gd name="connsiteX36" fmla="*/ 1333307 w 1938338"/>
                    <a:gd name="connsiteY36" fmla="*/ 6350 h 1930400"/>
                    <a:gd name="connsiteX37" fmla="*/ 1938338 w 1938338"/>
                    <a:gd name="connsiteY37" fmla="*/ 6350 h 1930400"/>
                    <a:gd name="connsiteX38" fmla="*/ 1938338 w 1938338"/>
                    <a:gd name="connsiteY38" fmla="*/ 611381 h 1930400"/>
                    <a:gd name="connsiteX39" fmla="*/ 1333307 w 1938338"/>
                    <a:gd name="connsiteY39" fmla="*/ 611381 h 1930400"/>
                    <a:gd name="connsiteX40" fmla="*/ 9332 w 1938338"/>
                    <a:gd name="connsiteY40" fmla="*/ 6350 h 1930400"/>
                    <a:gd name="connsiteX41" fmla="*/ 614363 w 1938338"/>
                    <a:gd name="connsiteY41" fmla="*/ 6350 h 1930400"/>
                    <a:gd name="connsiteX42" fmla="*/ 614363 w 1938338"/>
                    <a:gd name="connsiteY42" fmla="*/ 611381 h 1930400"/>
                    <a:gd name="connsiteX43" fmla="*/ 9332 w 1938338"/>
                    <a:gd name="connsiteY43" fmla="*/ 611381 h 1930400"/>
                    <a:gd name="connsiteX44" fmla="*/ 742950 w 1938338"/>
                    <a:gd name="connsiteY44" fmla="*/ 0 h 1930400"/>
                    <a:gd name="connsiteX45" fmla="*/ 1238250 w 1938338"/>
                    <a:gd name="connsiteY45" fmla="*/ 6350 h 1930400"/>
                    <a:gd name="connsiteX46" fmla="*/ 1238250 w 1938338"/>
                    <a:gd name="connsiteY46" fmla="*/ 144463 h 1930400"/>
                    <a:gd name="connsiteX47" fmla="*/ 969228 w 1938338"/>
                    <a:gd name="connsiteY47" fmla="*/ 144463 h 1930400"/>
                    <a:gd name="connsiteX48" fmla="*/ 969228 w 1938338"/>
                    <a:gd name="connsiteY48" fmla="*/ 261731 h 1930400"/>
                    <a:gd name="connsiteX49" fmla="*/ 1238250 w 1938338"/>
                    <a:gd name="connsiteY49" fmla="*/ 261731 h 1930400"/>
                    <a:gd name="connsiteX50" fmla="*/ 1238250 w 1938338"/>
                    <a:gd name="connsiteY50" fmla="*/ 614363 h 1930400"/>
                    <a:gd name="connsiteX51" fmla="*/ 981928 w 1938338"/>
                    <a:gd name="connsiteY51" fmla="*/ 614363 h 1930400"/>
                    <a:gd name="connsiteX52" fmla="*/ 981928 w 1938338"/>
                    <a:gd name="connsiteY52" fmla="*/ 731631 h 1930400"/>
                    <a:gd name="connsiteX53" fmla="*/ 1457609 w 1938338"/>
                    <a:gd name="connsiteY53" fmla="*/ 731631 h 1930400"/>
                    <a:gd name="connsiteX54" fmla="*/ 1457609 w 1938338"/>
                    <a:gd name="connsiteY54" fmla="*/ 730250 h 1930400"/>
                    <a:gd name="connsiteX55" fmla="*/ 1917700 w 1938338"/>
                    <a:gd name="connsiteY55" fmla="*/ 730250 h 1930400"/>
                    <a:gd name="connsiteX56" fmla="*/ 1917700 w 1938338"/>
                    <a:gd name="connsiteY56" fmla="*/ 901700 h 1930400"/>
                    <a:gd name="connsiteX57" fmla="*/ 1510489 w 1938338"/>
                    <a:gd name="connsiteY57" fmla="*/ 901700 h 1930400"/>
                    <a:gd name="connsiteX58" fmla="*/ 1510489 w 1938338"/>
                    <a:gd name="connsiteY58" fmla="*/ 995363 h 1930400"/>
                    <a:gd name="connsiteX59" fmla="*/ 1235928 w 1938338"/>
                    <a:gd name="connsiteY59" fmla="*/ 995363 h 1930400"/>
                    <a:gd name="connsiteX60" fmla="*/ 1235928 w 1938338"/>
                    <a:gd name="connsiteY60" fmla="*/ 1112631 h 1930400"/>
                    <a:gd name="connsiteX61" fmla="*/ 1711609 w 1938338"/>
                    <a:gd name="connsiteY61" fmla="*/ 1112631 h 1930400"/>
                    <a:gd name="connsiteX62" fmla="*/ 1711609 w 1938338"/>
                    <a:gd name="connsiteY62" fmla="*/ 1018968 h 1930400"/>
                    <a:gd name="connsiteX63" fmla="*/ 1917700 w 1938338"/>
                    <a:gd name="connsiteY63" fmla="*/ 1018968 h 1930400"/>
                    <a:gd name="connsiteX64" fmla="*/ 1917700 w 1938338"/>
                    <a:gd name="connsiteY64" fmla="*/ 1223963 h 1930400"/>
                    <a:gd name="connsiteX65" fmla="*/ 1559778 w 1938338"/>
                    <a:gd name="connsiteY65" fmla="*/ 1223963 h 1930400"/>
                    <a:gd name="connsiteX66" fmla="*/ 1559778 w 1938338"/>
                    <a:gd name="connsiteY66" fmla="*/ 1341231 h 1930400"/>
                    <a:gd name="connsiteX67" fmla="*/ 1917700 w 1938338"/>
                    <a:gd name="connsiteY67" fmla="*/ 1341231 h 1930400"/>
                    <a:gd name="connsiteX68" fmla="*/ 1917700 w 1938338"/>
                    <a:gd name="connsiteY68" fmla="*/ 1930400 h 1930400"/>
                    <a:gd name="connsiteX69" fmla="*/ 1171859 w 1938338"/>
                    <a:gd name="connsiteY69" fmla="*/ 1930400 h 1930400"/>
                    <a:gd name="connsiteX70" fmla="*/ 1171859 w 1938338"/>
                    <a:gd name="connsiteY70" fmla="*/ 1820863 h 1930400"/>
                    <a:gd name="connsiteX71" fmla="*/ 717550 w 1938338"/>
                    <a:gd name="connsiteY71" fmla="*/ 1820863 h 1930400"/>
                    <a:gd name="connsiteX72" fmla="*/ 717550 w 1938338"/>
                    <a:gd name="connsiteY72" fmla="*/ 1341231 h 1930400"/>
                    <a:gd name="connsiteX73" fmla="*/ 1153543 w 1938338"/>
                    <a:gd name="connsiteY73" fmla="*/ 1341231 h 1930400"/>
                    <a:gd name="connsiteX74" fmla="*/ 1153543 w 1938338"/>
                    <a:gd name="connsiteY74" fmla="*/ 1223963 h 1930400"/>
                    <a:gd name="connsiteX75" fmla="*/ 717550 w 1938338"/>
                    <a:gd name="connsiteY75" fmla="*/ 1223963 h 1930400"/>
                    <a:gd name="connsiteX76" fmla="*/ 717550 w 1938338"/>
                    <a:gd name="connsiteY76" fmla="*/ 1219200 h 1930400"/>
                    <a:gd name="connsiteX77" fmla="*/ 0 w 1938338"/>
                    <a:gd name="connsiteY77" fmla="*/ 1219200 h 1930400"/>
                    <a:gd name="connsiteX78" fmla="*/ 0 w 1938338"/>
                    <a:gd name="connsiteY78" fmla="*/ 966581 h 1930400"/>
                    <a:gd name="connsiteX79" fmla="*/ 202181 w 1938338"/>
                    <a:gd name="connsiteY79" fmla="*/ 966581 h 1930400"/>
                    <a:gd name="connsiteX80" fmla="*/ 202181 w 1938338"/>
                    <a:gd name="connsiteY80" fmla="*/ 1063721 h 1930400"/>
                    <a:gd name="connsiteX81" fmla="*/ 677862 w 1938338"/>
                    <a:gd name="connsiteY81" fmla="*/ 1063721 h 1930400"/>
                    <a:gd name="connsiteX82" fmla="*/ 677862 w 1938338"/>
                    <a:gd name="connsiteY82" fmla="*/ 946453 h 1930400"/>
                    <a:gd name="connsiteX83" fmla="*/ 455043 w 1938338"/>
                    <a:gd name="connsiteY83" fmla="*/ 946453 h 1930400"/>
                    <a:gd name="connsiteX84" fmla="*/ 455043 w 1938338"/>
                    <a:gd name="connsiteY84" fmla="*/ 849313 h 1930400"/>
                    <a:gd name="connsiteX85" fmla="*/ 0 w 1938338"/>
                    <a:gd name="connsiteY85" fmla="*/ 849313 h 1930400"/>
                    <a:gd name="connsiteX86" fmla="*/ 0 w 1938338"/>
                    <a:gd name="connsiteY86" fmla="*/ 749300 h 1930400"/>
                    <a:gd name="connsiteX87" fmla="*/ 742950 w 1938338"/>
                    <a:gd name="connsiteY87" fmla="*/ 749300 h 1930400"/>
                    <a:gd name="connsiteX88" fmla="*/ 742950 w 1938338"/>
                    <a:gd name="connsiteY88" fmla="*/ 503031 h 1930400"/>
                    <a:gd name="connsiteX89" fmla="*/ 1133759 w 1938338"/>
                    <a:gd name="connsiteY89" fmla="*/ 503031 h 1930400"/>
                    <a:gd name="connsiteX90" fmla="*/ 1133759 w 1938338"/>
                    <a:gd name="connsiteY90" fmla="*/ 385763 h 1930400"/>
                    <a:gd name="connsiteX91" fmla="*/ 742950 w 1938338"/>
                    <a:gd name="connsiteY91" fmla="*/ 385763 h 19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1938338" h="1930400">
                      <a:moveTo>
                        <a:pt x="1293078" y="1681163"/>
                      </a:moveTo>
                      <a:lnTo>
                        <a:pt x="1293078" y="1798431"/>
                      </a:lnTo>
                      <a:lnTo>
                        <a:pt x="1768759" y="1798431"/>
                      </a:lnTo>
                      <a:lnTo>
                        <a:pt x="1768759" y="1681163"/>
                      </a:lnTo>
                      <a:close/>
                      <a:moveTo>
                        <a:pt x="166591" y="1473297"/>
                      </a:moveTo>
                      <a:lnTo>
                        <a:pt x="457103" y="1473297"/>
                      </a:lnTo>
                      <a:lnTo>
                        <a:pt x="457103" y="1763809"/>
                      </a:lnTo>
                      <a:lnTo>
                        <a:pt x="166591" y="1763809"/>
                      </a:lnTo>
                      <a:close/>
                      <a:moveTo>
                        <a:pt x="1001712" y="1452563"/>
                      </a:moveTo>
                      <a:lnTo>
                        <a:pt x="1001712" y="1569831"/>
                      </a:lnTo>
                      <a:lnTo>
                        <a:pt x="1477393" y="1569831"/>
                      </a:lnTo>
                      <a:lnTo>
                        <a:pt x="1477393" y="1452563"/>
                      </a:lnTo>
                      <a:close/>
                      <a:moveTo>
                        <a:pt x="84961" y="1391667"/>
                      </a:moveTo>
                      <a:lnTo>
                        <a:pt x="84961" y="1845440"/>
                      </a:lnTo>
                      <a:lnTo>
                        <a:pt x="538734" y="1845440"/>
                      </a:lnTo>
                      <a:lnTo>
                        <a:pt x="538734" y="1391667"/>
                      </a:lnTo>
                      <a:close/>
                      <a:moveTo>
                        <a:pt x="9332" y="1316038"/>
                      </a:moveTo>
                      <a:lnTo>
                        <a:pt x="614363" y="1316038"/>
                      </a:lnTo>
                      <a:lnTo>
                        <a:pt x="614363" y="1921069"/>
                      </a:lnTo>
                      <a:lnTo>
                        <a:pt x="9332" y="1921069"/>
                      </a:lnTo>
                      <a:close/>
                      <a:moveTo>
                        <a:pt x="1490566" y="163609"/>
                      </a:moveTo>
                      <a:lnTo>
                        <a:pt x="1781078" y="163609"/>
                      </a:lnTo>
                      <a:lnTo>
                        <a:pt x="1781078" y="454121"/>
                      </a:lnTo>
                      <a:lnTo>
                        <a:pt x="1490566" y="454121"/>
                      </a:lnTo>
                      <a:close/>
                      <a:moveTo>
                        <a:pt x="166591" y="163609"/>
                      </a:moveTo>
                      <a:lnTo>
                        <a:pt x="457103" y="163609"/>
                      </a:lnTo>
                      <a:lnTo>
                        <a:pt x="457103" y="454121"/>
                      </a:lnTo>
                      <a:lnTo>
                        <a:pt x="166591" y="454121"/>
                      </a:lnTo>
                      <a:close/>
                      <a:moveTo>
                        <a:pt x="1408936" y="81979"/>
                      </a:moveTo>
                      <a:lnTo>
                        <a:pt x="1408936" y="535752"/>
                      </a:lnTo>
                      <a:lnTo>
                        <a:pt x="1862709" y="535752"/>
                      </a:lnTo>
                      <a:lnTo>
                        <a:pt x="1862709" y="81979"/>
                      </a:lnTo>
                      <a:close/>
                      <a:moveTo>
                        <a:pt x="84961" y="81979"/>
                      </a:moveTo>
                      <a:lnTo>
                        <a:pt x="84961" y="535752"/>
                      </a:lnTo>
                      <a:lnTo>
                        <a:pt x="538734" y="535752"/>
                      </a:lnTo>
                      <a:lnTo>
                        <a:pt x="538734" y="81979"/>
                      </a:lnTo>
                      <a:close/>
                      <a:moveTo>
                        <a:pt x="1333307" y="6350"/>
                      </a:moveTo>
                      <a:lnTo>
                        <a:pt x="1938338" y="6350"/>
                      </a:lnTo>
                      <a:lnTo>
                        <a:pt x="1938338" y="611381"/>
                      </a:lnTo>
                      <a:lnTo>
                        <a:pt x="1333307" y="611381"/>
                      </a:lnTo>
                      <a:close/>
                      <a:moveTo>
                        <a:pt x="9332" y="6350"/>
                      </a:moveTo>
                      <a:lnTo>
                        <a:pt x="614363" y="6350"/>
                      </a:lnTo>
                      <a:lnTo>
                        <a:pt x="614363" y="611381"/>
                      </a:lnTo>
                      <a:lnTo>
                        <a:pt x="9332" y="611381"/>
                      </a:lnTo>
                      <a:close/>
                      <a:moveTo>
                        <a:pt x="742950" y="0"/>
                      </a:moveTo>
                      <a:lnTo>
                        <a:pt x="1238250" y="6350"/>
                      </a:lnTo>
                      <a:lnTo>
                        <a:pt x="1238250" y="144463"/>
                      </a:lnTo>
                      <a:lnTo>
                        <a:pt x="969228" y="144463"/>
                      </a:lnTo>
                      <a:lnTo>
                        <a:pt x="969228" y="261731"/>
                      </a:lnTo>
                      <a:lnTo>
                        <a:pt x="1238250" y="261731"/>
                      </a:lnTo>
                      <a:lnTo>
                        <a:pt x="1238250" y="614363"/>
                      </a:lnTo>
                      <a:lnTo>
                        <a:pt x="981928" y="614363"/>
                      </a:lnTo>
                      <a:lnTo>
                        <a:pt x="981928" y="731631"/>
                      </a:lnTo>
                      <a:lnTo>
                        <a:pt x="1457609" y="731631"/>
                      </a:lnTo>
                      <a:lnTo>
                        <a:pt x="1457609" y="730250"/>
                      </a:lnTo>
                      <a:lnTo>
                        <a:pt x="1917700" y="730250"/>
                      </a:lnTo>
                      <a:lnTo>
                        <a:pt x="1917700" y="901700"/>
                      </a:lnTo>
                      <a:lnTo>
                        <a:pt x="1510489" y="901700"/>
                      </a:lnTo>
                      <a:lnTo>
                        <a:pt x="1510489" y="995363"/>
                      </a:lnTo>
                      <a:lnTo>
                        <a:pt x="1235928" y="995363"/>
                      </a:lnTo>
                      <a:lnTo>
                        <a:pt x="1235928" y="1112631"/>
                      </a:lnTo>
                      <a:lnTo>
                        <a:pt x="1711609" y="1112631"/>
                      </a:lnTo>
                      <a:lnTo>
                        <a:pt x="1711609" y="1018968"/>
                      </a:lnTo>
                      <a:lnTo>
                        <a:pt x="1917700" y="1018968"/>
                      </a:lnTo>
                      <a:lnTo>
                        <a:pt x="1917700" y="1223963"/>
                      </a:lnTo>
                      <a:lnTo>
                        <a:pt x="1559778" y="1223963"/>
                      </a:lnTo>
                      <a:lnTo>
                        <a:pt x="1559778" y="1341231"/>
                      </a:lnTo>
                      <a:lnTo>
                        <a:pt x="1917700" y="1341231"/>
                      </a:lnTo>
                      <a:lnTo>
                        <a:pt x="1917700" y="1930400"/>
                      </a:lnTo>
                      <a:lnTo>
                        <a:pt x="1171859" y="1930400"/>
                      </a:lnTo>
                      <a:lnTo>
                        <a:pt x="1171859" y="1820863"/>
                      </a:lnTo>
                      <a:lnTo>
                        <a:pt x="717550" y="1820863"/>
                      </a:lnTo>
                      <a:lnTo>
                        <a:pt x="717550" y="1341231"/>
                      </a:lnTo>
                      <a:lnTo>
                        <a:pt x="1153543" y="1341231"/>
                      </a:lnTo>
                      <a:lnTo>
                        <a:pt x="1153543" y="1223963"/>
                      </a:lnTo>
                      <a:lnTo>
                        <a:pt x="717550" y="1223963"/>
                      </a:lnTo>
                      <a:lnTo>
                        <a:pt x="717550" y="1219200"/>
                      </a:lnTo>
                      <a:lnTo>
                        <a:pt x="0" y="1219200"/>
                      </a:lnTo>
                      <a:lnTo>
                        <a:pt x="0" y="966581"/>
                      </a:lnTo>
                      <a:lnTo>
                        <a:pt x="202181" y="966581"/>
                      </a:lnTo>
                      <a:lnTo>
                        <a:pt x="202181" y="1063721"/>
                      </a:lnTo>
                      <a:lnTo>
                        <a:pt x="677862" y="1063721"/>
                      </a:lnTo>
                      <a:lnTo>
                        <a:pt x="677862" y="946453"/>
                      </a:lnTo>
                      <a:lnTo>
                        <a:pt x="455043" y="946453"/>
                      </a:lnTo>
                      <a:lnTo>
                        <a:pt x="455043" y="849313"/>
                      </a:lnTo>
                      <a:lnTo>
                        <a:pt x="0" y="849313"/>
                      </a:lnTo>
                      <a:lnTo>
                        <a:pt x="0" y="749300"/>
                      </a:lnTo>
                      <a:lnTo>
                        <a:pt x="742950" y="749300"/>
                      </a:lnTo>
                      <a:lnTo>
                        <a:pt x="742950" y="503031"/>
                      </a:lnTo>
                      <a:lnTo>
                        <a:pt x="1133759" y="503031"/>
                      </a:lnTo>
                      <a:lnTo>
                        <a:pt x="1133759" y="385763"/>
                      </a:lnTo>
                      <a:lnTo>
                        <a:pt x="742950" y="38576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5" name="正方形/長方形 474">
                  <a:extLst>
                    <a:ext uri="{FF2B5EF4-FFF2-40B4-BE49-F238E27FC236}">
                      <a16:creationId xmlns:a16="http://schemas.microsoft.com/office/drawing/2014/main" id="{7AD1CC5E-0FDC-4C1C-8B77-B9BF5F901A22}"/>
                    </a:ext>
                  </a:extLst>
                </p:cNvPr>
                <p:cNvSpPr/>
                <p:nvPr/>
              </p:nvSpPr>
              <p:spPr>
                <a:xfrm>
                  <a:off x="7923330" y="5169478"/>
                  <a:ext cx="1575175" cy="83479"/>
                </a:xfrm>
                <a:prstGeom prst="rect">
                  <a:avLst/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6" name="正方形/長方形 475">
                  <a:extLst>
                    <a:ext uri="{FF2B5EF4-FFF2-40B4-BE49-F238E27FC236}">
                      <a16:creationId xmlns:a16="http://schemas.microsoft.com/office/drawing/2014/main" id="{EE125FBB-10FD-40C6-A8D8-BAF809B36B56}"/>
                    </a:ext>
                  </a:extLst>
                </p:cNvPr>
                <p:cNvSpPr/>
                <p:nvPr/>
              </p:nvSpPr>
              <p:spPr>
                <a:xfrm>
                  <a:off x="7923330" y="5136569"/>
                  <a:ext cx="1575175" cy="83479"/>
                </a:xfrm>
                <a:prstGeom prst="rect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テキスト ボックス 476">
                  <a:extLst>
                    <a:ext uri="{FF2B5EF4-FFF2-40B4-BE49-F238E27FC236}">
                      <a16:creationId xmlns:a16="http://schemas.microsoft.com/office/drawing/2014/main" id="{2954CB53-EE7E-4843-B9B2-741F5489B97E}"/>
                    </a:ext>
                  </a:extLst>
                </p:cNvPr>
                <p:cNvSpPr txBox="1"/>
                <p:nvPr/>
              </p:nvSpPr>
              <p:spPr>
                <a:xfrm>
                  <a:off x="8402170" y="5300576"/>
                  <a:ext cx="1044716" cy="843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個人番号 </a:t>
                  </a:r>
                  <a:r>
                    <a:rPr kumimoji="0" lang="en-US" altLang="ja-JP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1234 5678 9012</a:t>
                  </a:r>
                  <a:endParaRPr kumimoji="0" lang="ja-JP" alt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C90FB1B0-56EA-4D4E-BAC2-FC7DB8C5FA04}"/>
                    </a:ext>
                  </a:extLst>
                </p:cNvPr>
                <p:cNvGrpSpPr/>
                <p:nvPr/>
              </p:nvGrpSpPr>
              <p:grpSpPr>
                <a:xfrm>
                  <a:off x="8241594" y="5601222"/>
                  <a:ext cx="682933" cy="203295"/>
                  <a:chOff x="4886768" y="3771113"/>
                  <a:chExt cx="746686" cy="399764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grpSp>
                <p:nvGrpSpPr>
                  <p:cNvPr id="493" name="グループ化 492">
                    <a:extLst>
                      <a:ext uri="{FF2B5EF4-FFF2-40B4-BE49-F238E27FC236}">
                        <a16:creationId xmlns:a16="http://schemas.microsoft.com/office/drawing/2014/main" id="{582B4D2E-FFD4-4129-993C-CF5346D02CCE}"/>
                      </a:ext>
                    </a:extLst>
                  </p:cNvPr>
                  <p:cNvGrpSpPr/>
                  <p:nvPr/>
                </p:nvGrpSpPr>
                <p:grpSpPr>
                  <a:xfrm>
                    <a:off x="4886768" y="3771113"/>
                    <a:ext cx="746686" cy="131427"/>
                    <a:chOff x="4663030" y="4044398"/>
                    <a:chExt cx="1716589" cy="121919"/>
                  </a:xfrm>
                  <a:grpFill/>
                </p:grpSpPr>
                <p:sp>
                  <p:nvSpPr>
                    <p:cNvPr id="498" name="正方形/長方形 497">
                      <a:extLst>
                        <a:ext uri="{FF2B5EF4-FFF2-40B4-BE49-F238E27FC236}">
                          <a16:creationId xmlns:a16="http://schemas.microsoft.com/office/drawing/2014/main" id="{BD296592-9C16-432F-A64F-85C671B039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0443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9" name="正方形/長方形 498">
                      <a:extLst>
                        <a:ext uri="{FF2B5EF4-FFF2-40B4-BE49-F238E27FC236}">
                          <a16:creationId xmlns:a16="http://schemas.microsoft.com/office/drawing/2014/main" id="{84783297-57CA-43B3-B48F-D74CF31F1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1205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FF22C1EB-A338-4707-B546-A512B6A35633}"/>
                      </a:ext>
                    </a:extLst>
                  </p:cNvPr>
                  <p:cNvGrpSpPr/>
                  <p:nvPr/>
                </p:nvGrpSpPr>
                <p:grpSpPr>
                  <a:xfrm>
                    <a:off x="4886768" y="3946373"/>
                    <a:ext cx="746686" cy="131427"/>
                    <a:chOff x="4663030" y="4044398"/>
                    <a:chExt cx="1716589" cy="121919"/>
                  </a:xfrm>
                  <a:grpFill/>
                </p:grpSpPr>
                <p:sp>
                  <p:nvSpPr>
                    <p:cNvPr id="496" name="正方形/長方形 495">
                      <a:extLst>
                        <a:ext uri="{FF2B5EF4-FFF2-40B4-BE49-F238E27FC236}">
                          <a16:creationId xmlns:a16="http://schemas.microsoft.com/office/drawing/2014/main" id="{8838C7D7-FD33-45AF-964A-40B972A44D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0443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7" name="正方形/長方形 496">
                      <a:extLst>
                        <a:ext uri="{FF2B5EF4-FFF2-40B4-BE49-F238E27FC236}">
                          <a16:creationId xmlns:a16="http://schemas.microsoft.com/office/drawing/2014/main" id="{0817D572-03E5-45CA-9B0C-46C88DE5BF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1205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5" name="正方形/長方形 494">
                    <a:extLst>
                      <a:ext uri="{FF2B5EF4-FFF2-40B4-BE49-F238E27FC236}">
                        <a16:creationId xmlns:a16="http://schemas.microsoft.com/office/drawing/2014/main" id="{D97A0616-577F-450D-ADF9-3160AAF63F22}"/>
                      </a:ext>
                    </a:extLst>
                  </p:cNvPr>
                  <p:cNvSpPr/>
                  <p:nvPr/>
                </p:nvSpPr>
                <p:spPr>
                  <a:xfrm>
                    <a:off x="4886768" y="4121593"/>
                    <a:ext cx="746686" cy="49284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0B3759A3-696C-40E7-8F62-6E23373876F8}"/>
                    </a:ext>
                  </a:extLst>
                </p:cNvPr>
                <p:cNvGrpSpPr/>
                <p:nvPr/>
              </p:nvGrpSpPr>
              <p:grpSpPr>
                <a:xfrm>
                  <a:off x="8241594" y="5864997"/>
                  <a:ext cx="682933" cy="66836"/>
                  <a:chOff x="4663030" y="4044398"/>
                  <a:chExt cx="1716589" cy="121919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sp>
                <p:nvSpPr>
                  <p:cNvPr id="491" name="正方形/長方形 490">
                    <a:extLst>
                      <a:ext uri="{FF2B5EF4-FFF2-40B4-BE49-F238E27FC236}">
                        <a16:creationId xmlns:a16="http://schemas.microsoft.com/office/drawing/2014/main" id="{1DA93122-5794-4870-B920-C3C9E1487BBC}"/>
                      </a:ext>
                    </a:extLst>
                  </p:cNvPr>
                  <p:cNvSpPr/>
                  <p:nvPr/>
                </p:nvSpPr>
                <p:spPr>
                  <a:xfrm>
                    <a:off x="4663030" y="40443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2" name="正方形/長方形 491">
                    <a:extLst>
                      <a:ext uri="{FF2B5EF4-FFF2-40B4-BE49-F238E27FC236}">
                        <a16:creationId xmlns:a16="http://schemas.microsoft.com/office/drawing/2014/main" id="{BC915643-F573-4CB6-966E-7C8E8A7A6C09}"/>
                      </a:ext>
                    </a:extLst>
                  </p:cNvPr>
                  <p:cNvSpPr/>
                  <p:nvPr/>
                </p:nvSpPr>
                <p:spPr>
                  <a:xfrm>
                    <a:off x="4663030" y="41205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0" name="正方形/長方形 479">
                  <a:extLst>
                    <a:ext uri="{FF2B5EF4-FFF2-40B4-BE49-F238E27FC236}">
                      <a16:creationId xmlns:a16="http://schemas.microsoft.com/office/drawing/2014/main" id="{7D764A74-91EB-4EB2-A288-AB8551414097}"/>
                    </a:ext>
                  </a:extLst>
                </p:cNvPr>
                <p:cNvSpPr/>
                <p:nvPr/>
              </p:nvSpPr>
              <p:spPr>
                <a:xfrm>
                  <a:off x="8969706" y="5707408"/>
                  <a:ext cx="477180" cy="224425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5F148332-DA74-489B-82C1-17DCA7BBA240}"/>
                    </a:ext>
                  </a:extLst>
                </p:cNvPr>
                <p:cNvGrpSpPr/>
                <p:nvPr/>
              </p:nvGrpSpPr>
              <p:grpSpPr>
                <a:xfrm>
                  <a:off x="8007562" y="5553971"/>
                  <a:ext cx="199184" cy="175331"/>
                  <a:chOff x="14159332" y="3300413"/>
                  <a:chExt cx="423443" cy="372734"/>
                </a:xfrm>
              </p:grpSpPr>
              <p:sp>
                <p:nvSpPr>
                  <p:cNvPr id="489" name="フリーフォーム 266">
                    <a:extLst>
                      <a:ext uri="{FF2B5EF4-FFF2-40B4-BE49-F238E27FC236}">
                        <a16:creationId xmlns:a16="http://schemas.microsoft.com/office/drawing/2014/main" id="{9D8BD4A3-315A-4A6D-8B91-7C30DD99CCBA}"/>
                      </a:ext>
                    </a:extLst>
                  </p:cNvPr>
                  <p:cNvSpPr/>
                  <p:nvPr/>
                </p:nvSpPr>
                <p:spPr>
                  <a:xfrm>
                    <a:off x="14159332" y="3300413"/>
                    <a:ext cx="423443" cy="372734"/>
                  </a:xfrm>
                  <a:custGeom>
                    <a:avLst/>
                    <a:gdLst>
                      <a:gd name="connsiteX0" fmla="*/ 30795 w 301205"/>
                      <a:gd name="connsiteY0" fmla="*/ 13897 h 272925"/>
                      <a:gd name="connsiteX1" fmla="*/ 14192 w 301205"/>
                      <a:gd name="connsiteY1" fmla="*/ 30500 h 272925"/>
                      <a:gd name="connsiteX2" fmla="*/ 14192 w 301205"/>
                      <a:gd name="connsiteY2" fmla="*/ 242426 h 272925"/>
                      <a:gd name="connsiteX3" fmla="*/ 30795 w 301205"/>
                      <a:gd name="connsiteY3" fmla="*/ 259029 h 272925"/>
                      <a:gd name="connsiteX4" fmla="*/ 270411 w 301205"/>
                      <a:gd name="connsiteY4" fmla="*/ 259029 h 272925"/>
                      <a:gd name="connsiteX5" fmla="*/ 287014 w 301205"/>
                      <a:gd name="connsiteY5" fmla="*/ 242426 h 272925"/>
                      <a:gd name="connsiteX6" fmla="*/ 287014 w 301205"/>
                      <a:gd name="connsiteY6" fmla="*/ 30500 h 272925"/>
                      <a:gd name="connsiteX7" fmla="*/ 270411 w 301205"/>
                      <a:gd name="connsiteY7" fmla="*/ 13897 h 272925"/>
                      <a:gd name="connsiteX8" fmla="*/ 26438 w 301205"/>
                      <a:gd name="connsiteY8" fmla="*/ 0 h 272925"/>
                      <a:gd name="connsiteX9" fmla="*/ 274767 w 301205"/>
                      <a:gd name="connsiteY9" fmla="*/ 0 h 272925"/>
                      <a:gd name="connsiteX10" fmla="*/ 301205 w 301205"/>
                      <a:gd name="connsiteY10" fmla="*/ 26438 h 272925"/>
                      <a:gd name="connsiteX11" fmla="*/ 301205 w 301205"/>
                      <a:gd name="connsiteY11" fmla="*/ 246487 h 272925"/>
                      <a:gd name="connsiteX12" fmla="*/ 274767 w 301205"/>
                      <a:gd name="connsiteY12" fmla="*/ 272925 h 272925"/>
                      <a:gd name="connsiteX13" fmla="*/ 26438 w 301205"/>
                      <a:gd name="connsiteY13" fmla="*/ 272925 h 272925"/>
                      <a:gd name="connsiteX14" fmla="*/ 0 w 301205"/>
                      <a:gd name="connsiteY14" fmla="*/ 246487 h 272925"/>
                      <a:gd name="connsiteX15" fmla="*/ 0 w 301205"/>
                      <a:gd name="connsiteY15" fmla="*/ 26438 h 272925"/>
                      <a:gd name="connsiteX16" fmla="*/ 26438 w 301205"/>
                      <a:gd name="connsiteY16" fmla="*/ 0 h 27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1205" h="272925">
                        <a:moveTo>
                          <a:pt x="30795" y="13897"/>
                        </a:moveTo>
                        <a:cubicBezTo>
                          <a:pt x="21625" y="13897"/>
                          <a:pt x="14192" y="21330"/>
                          <a:pt x="14192" y="30500"/>
                        </a:cubicBezTo>
                        <a:lnTo>
                          <a:pt x="14192" y="242426"/>
                        </a:lnTo>
                        <a:cubicBezTo>
                          <a:pt x="14192" y="251596"/>
                          <a:pt x="21625" y="259029"/>
                          <a:pt x="30795" y="259029"/>
                        </a:cubicBezTo>
                        <a:lnTo>
                          <a:pt x="270411" y="259029"/>
                        </a:lnTo>
                        <a:cubicBezTo>
                          <a:pt x="279581" y="259029"/>
                          <a:pt x="287014" y="251596"/>
                          <a:pt x="287014" y="242426"/>
                        </a:cubicBezTo>
                        <a:lnTo>
                          <a:pt x="287014" y="30500"/>
                        </a:lnTo>
                        <a:cubicBezTo>
                          <a:pt x="287014" y="21330"/>
                          <a:pt x="279581" y="13897"/>
                          <a:pt x="270411" y="13897"/>
                        </a:cubicBezTo>
                        <a:close/>
                        <a:moveTo>
                          <a:pt x="26438" y="0"/>
                        </a:moveTo>
                        <a:lnTo>
                          <a:pt x="274767" y="0"/>
                        </a:lnTo>
                        <a:cubicBezTo>
                          <a:pt x="289368" y="0"/>
                          <a:pt x="301205" y="11837"/>
                          <a:pt x="301205" y="26438"/>
                        </a:cubicBezTo>
                        <a:lnTo>
                          <a:pt x="301205" y="246487"/>
                        </a:lnTo>
                        <a:cubicBezTo>
                          <a:pt x="301205" y="261088"/>
                          <a:pt x="289368" y="272925"/>
                          <a:pt x="274767" y="272925"/>
                        </a:cubicBezTo>
                        <a:lnTo>
                          <a:pt x="26438" y="272925"/>
                        </a:lnTo>
                        <a:cubicBezTo>
                          <a:pt x="11837" y="272925"/>
                          <a:pt x="0" y="261088"/>
                          <a:pt x="0" y="246487"/>
                        </a:cubicBezTo>
                        <a:lnTo>
                          <a:pt x="0" y="26438"/>
                        </a:lnTo>
                        <a:cubicBezTo>
                          <a:pt x="0" y="11837"/>
                          <a:pt x="11837" y="0"/>
                          <a:pt x="264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0" name="テキスト ボックス 489">
                    <a:extLst>
                      <a:ext uri="{FF2B5EF4-FFF2-40B4-BE49-F238E27FC236}">
                        <a16:creationId xmlns:a16="http://schemas.microsoft.com/office/drawing/2014/main" id="{1F7314F0-6F1D-4620-B3E9-7F3ACA0E21EF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4224628" y="3310159"/>
                    <a:ext cx="292850" cy="340037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　人</a:t>
                    </a:r>
                    <a:endParaRPr kumimoji="0" lang="en-US" altLang="ja-JP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番　号</a:t>
                    </a:r>
                    <a:endParaRPr kumimoji="0" lang="en-US" altLang="ja-JP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</p:grp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A26877FB-915E-45E1-B379-B31DDD1FB63D}"/>
                    </a:ext>
                  </a:extLst>
                </p:cNvPr>
                <p:cNvGrpSpPr/>
                <p:nvPr/>
              </p:nvGrpSpPr>
              <p:grpSpPr>
                <a:xfrm>
                  <a:off x="8402170" y="5422941"/>
                  <a:ext cx="452354" cy="105455"/>
                  <a:chOff x="4663030" y="4044398"/>
                  <a:chExt cx="1716589" cy="192366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sp>
                <p:nvSpPr>
                  <p:cNvPr id="487" name="正方形/長方形 486">
                    <a:extLst>
                      <a:ext uri="{FF2B5EF4-FFF2-40B4-BE49-F238E27FC236}">
                        <a16:creationId xmlns:a16="http://schemas.microsoft.com/office/drawing/2014/main" id="{DC6AB5BC-DDE8-4F3A-B0EA-52BFFEF35DD0}"/>
                      </a:ext>
                    </a:extLst>
                  </p:cNvPr>
                  <p:cNvSpPr/>
                  <p:nvPr/>
                </p:nvSpPr>
                <p:spPr>
                  <a:xfrm>
                    <a:off x="4663030" y="40443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8" name="正方形/長方形 487">
                    <a:extLst>
                      <a:ext uri="{FF2B5EF4-FFF2-40B4-BE49-F238E27FC236}">
                        <a16:creationId xmlns:a16="http://schemas.microsoft.com/office/drawing/2014/main" id="{98C9BE4E-9A4C-4709-8F80-B01127DB8D61}"/>
                      </a:ext>
                    </a:extLst>
                  </p:cNvPr>
                  <p:cNvSpPr/>
                  <p:nvPr/>
                </p:nvSpPr>
                <p:spPr>
                  <a:xfrm>
                    <a:off x="4663030" y="4191045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3" name="正方形/長方形 482">
                  <a:extLst>
                    <a:ext uri="{FF2B5EF4-FFF2-40B4-BE49-F238E27FC236}">
                      <a16:creationId xmlns:a16="http://schemas.microsoft.com/office/drawing/2014/main" id="{F27A3A90-18A5-4AE7-BB64-B707BF05EC8B}"/>
                    </a:ext>
                  </a:extLst>
                </p:cNvPr>
                <p:cNvSpPr/>
                <p:nvPr/>
              </p:nvSpPr>
              <p:spPr>
                <a:xfrm>
                  <a:off x="8969706" y="5596467"/>
                  <a:ext cx="477180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正方形/長方形 483">
                  <a:extLst>
                    <a:ext uri="{FF2B5EF4-FFF2-40B4-BE49-F238E27FC236}">
                      <a16:creationId xmlns:a16="http://schemas.microsoft.com/office/drawing/2014/main" id="{182CD668-6E6B-42C4-B009-B96CC393FAC2}"/>
                    </a:ext>
                  </a:extLst>
                </p:cNvPr>
                <p:cNvSpPr/>
                <p:nvPr/>
              </p:nvSpPr>
              <p:spPr>
                <a:xfrm>
                  <a:off x="9078245" y="5596467"/>
                  <a:ext cx="368641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5" name="正方形/長方形 484">
                  <a:extLst>
                    <a:ext uri="{FF2B5EF4-FFF2-40B4-BE49-F238E27FC236}">
                      <a16:creationId xmlns:a16="http://schemas.microsoft.com/office/drawing/2014/main" id="{804117D3-D839-46C4-9EE7-062EF26F4303}"/>
                    </a:ext>
                  </a:extLst>
                </p:cNvPr>
                <p:cNvSpPr/>
                <p:nvPr/>
              </p:nvSpPr>
              <p:spPr>
                <a:xfrm>
                  <a:off x="9262565" y="5596467"/>
                  <a:ext cx="184321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FC1889D0-9CD0-43C0-BA3D-46D306BC1575}"/>
                    </a:ext>
                  </a:extLst>
                </p:cNvPr>
                <p:cNvSpPr/>
                <p:nvPr/>
              </p:nvSpPr>
              <p:spPr>
                <a:xfrm>
                  <a:off x="8969706" y="5649922"/>
                  <a:ext cx="477180" cy="56523"/>
                </a:xfrm>
                <a:prstGeom prst="rect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BEB20B89-C08A-4AE1-B393-798B0292847D}"/>
                </a:ext>
              </a:extLst>
            </p:cNvPr>
            <p:cNvGrpSpPr/>
            <p:nvPr/>
          </p:nvGrpSpPr>
          <p:grpSpPr>
            <a:xfrm>
              <a:off x="8017882" y="5518098"/>
              <a:ext cx="1153957" cy="781308"/>
              <a:chOff x="140843" y="4252164"/>
              <a:chExt cx="1153957" cy="781308"/>
            </a:xfrm>
          </p:grpSpPr>
          <p:sp>
            <p:nvSpPr>
              <p:cNvPr id="571" name="吹き出し: 円形 570">
                <a:extLst>
                  <a:ext uri="{FF2B5EF4-FFF2-40B4-BE49-F238E27FC236}">
                    <a16:creationId xmlns:a16="http://schemas.microsoft.com/office/drawing/2014/main" id="{6ABC75B3-233E-4836-A597-06A43092FF03}"/>
                  </a:ext>
                </a:extLst>
              </p:cNvPr>
              <p:cNvSpPr/>
              <p:nvPr/>
            </p:nvSpPr>
            <p:spPr>
              <a:xfrm>
                <a:off x="140843" y="4252164"/>
                <a:ext cx="1153957" cy="781308"/>
              </a:xfrm>
              <a:prstGeom prst="wedgeEllipseCallout">
                <a:avLst>
                  <a:gd name="adj1" fmla="val -46800"/>
                  <a:gd name="adj2" fmla="val -6085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テキスト ボックス 571">
                <a:extLst>
                  <a:ext uri="{FF2B5EF4-FFF2-40B4-BE49-F238E27FC236}">
                    <a16:creationId xmlns:a16="http://schemas.microsoft.com/office/drawing/2014/main" id="{F571ED10-2A70-4A68-BCCB-16BE3BC6FD6E}"/>
                  </a:ext>
                </a:extLst>
              </p:cNvPr>
              <p:cNvSpPr txBox="1"/>
              <p:nvPr/>
            </p:nvSpPr>
            <p:spPr>
              <a:xfrm>
                <a:off x="250166" y="4511616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個人情報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DB9869-4ADD-4066-948F-1DCBE776ACE0}"/>
              </a:ext>
            </a:extLst>
          </p:cNvPr>
          <p:cNvGrpSpPr/>
          <p:nvPr/>
        </p:nvGrpSpPr>
        <p:grpSpPr>
          <a:xfrm>
            <a:off x="3757380" y="1326592"/>
            <a:ext cx="2503118" cy="2079731"/>
            <a:chOff x="3757380" y="1326592"/>
            <a:chExt cx="2503118" cy="207973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CB371A6-A245-4AB0-A585-3ECF5B85F11F}"/>
                </a:ext>
              </a:extLst>
            </p:cNvPr>
            <p:cNvGrpSpPr/>
            <p:nvPr/>
          </p:nvGrpSpPr>
          <p:grpSpPr>
            <a:xfrm>
              <a:off x="3757380" y="1326592"/>
              <a:ext cx="2386775" cy="1545834"/>
              <a:chOff x="3720948" y="1269789"/>
              <a:chExt cx="2779788" cy="1800375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8FC7C9F8-457D-4845-A3C2-CC31B264541C}"/>
                  </a:ext>
                </a:extLst>
              </p:cNvPr>
              <p:cNvGrpSpPr/>
              <p:nvPr/>
            </p:nvGrpSpPr>
            <p:grpSpPr>
              <a:xfrm rot="20700000">
                <a:off x="3720948" y="1269789"/>
                <a:ext cx="2191666" cy="1506770"/>
                <a:chOff x="327886" y="2699119"/>
                <a:chExt cx="2191666" cy="1506770"/>
              </a:xfrm>
            </p:grpSpPr>
            <p:sp>
              <p:nvSpPr>
                <p:cNvPr id="155" name="角丸四角形 204">
                  <a:extLst>
                    <a:ext uri="{FF2B5EF4-FFF2-40B4-BE49-F238E27FC236}">
                      <a16:creationId xmlns:a16="http://schemas.microsoft.com/office/drawing/2014/main" id="{593196A8-DE5E-4F7B-ADDD-BD8A3095B982}"/>
                    </a:ext>
                  </a:extLst>
                </p:cNvPr>
                <p:cNvSpPr/>
                <p:nvPr/>
              </p:nvSpPr>
              <p:spPr>
                <a:xfrm>
                  <a:off x="327886" y="2699119"/>
                  <a:ext cx="2191666" cy="1506770"/>
                </a:xfrm>
                <a:prstGeom prst="roundRect">
                  <a:avLst>
                    <a:gd name="adj" fmla="val 564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正方形/長方形 155">
                  <a:extLst>
                    <a:ext uri="{FF2B5EF4-FFF2-40B4-BE49-F238E27FC236}">
                      <a16:creationId xmlns:a16="http://schemas.microsoft.com/office/drawing/2014/main" id="{C11A09BD-947A-4EFD-B239-E29F14D3ED8E}"/>
                    </a:ext>
                  </a:extLst>
                </p:cNvPr>
                <p:cNvSpPr/>
                <p:nvPr/>
              </p:nvSpPr>
              <p:spPr>
                <a:xfrm>
                  <a:off x="1834656" y="3178546"/>
                  <a:ext cx="616406" cy="75338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57" name="直線コネクタ 156">
                  <a:extLst>
                    <a:ext uri="{FF2B5EF4-FFF2-40B4-BE49-F238E27FC236}">
                      <a16:creationId xmlns:a16="http://schemas.microsoft.com/office/drawing/2014/main" id="{5FCA9042-6DBE-4F63-BA38-05D6C49195A6}"/>
                    </a:ext>
                  </a:extLst>
                </p:cNvPr>
                <p:cNvCxnSpPr/>
                <p:nvPr/>
              </p:nvCxnSpPr>
              <p:spPr>
                <a:xfrm>
                  <a:off x="396376" y="2904588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線コネクタ 157">
                  <a:extLst>
                    <a:ext uri="{FF2B5EF4-FFF2-40B4-BE49-F238E27FC236}">
                      <a16:creationId xmlns:a16="http://schemas.microsoft.com/office/drawing/2014/main" id="{784FCA0D-719F-4FFC-8D73-1F01F98ADDA6}"/>
                    </a:ext>
                  </a:extLst>
                </p:cNvPr>
                <p:cNvCxnSpPr/>
                <p:nvPr/>
              </p:nvCxnSpPr>
              <p:spPr>
                <a:xfrm>
                  <a:off x="396376" y="3041567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線コネクタ 158">
                  <a:extLst>
                    <a:ext uri="{FF2B5EF4-FFF2-40B4-BE49-F238E27FC236}">
                      <a16:creationId xmlns:a16="http://schemas.microsoft.com/office/drawing/2014/main" id="{6C094478-7825-474B-BEF7-624A3971C403}"/>
                    </a:ext>
                  </a:extLst>
                </p:cNvPr>
                <p:cNvCxnSpPr/>
                <p:nvPr/>
              </p:nvCxnSpPr>
              <p:spPr>
                <a:xfrm>
                  <a:off x="670334" y="2767609"/>
                  <a:ext cx="0" cy="410937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0" name="正方形/長方形 159">
                  <a:extLst>
                    <a:ext uri="{FF2B5EF4-FFF2-40B4-BE49-F238E27FC236}">
                      <a16:creationId xmlns:a16="http://schemas.microsoft.com/office/drawing/2014/main" id="{3A727501-B428-4B71-AB8E-6E1E42B440AF}"/>
                    </a:ext>
                  </a:extLst>
                </p:cNvPr>
                <p:cNvSpPr/>
                <p:nvPr/>
              </p:nvSpPr>
              <p:spPr>
                <a:xfrm>
                  <a:off x="396376" y="3178546"/>
                  <a:ext cx="1301302" cy="205469"/>
                </a:xfrm>
                <a:prstGeom prst="rect">
                  <a:avLst/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1" name="直線コネクタ 160">
                  <a:extLst>
                    <a:ext uri="{FF2B5EF4-FFF2-40B4-BE49-F238E27FC236}">
                      <a16:creationId xmlns:a16="http://schemas.microsoft.com/office/drawing/2014/main" id="{C2F29608-BDDB-4E74-A9D6-2AA0C4E9B01A}"/>
                    </a:ext>
                  </a:extLst>
                </p:cNvPr>
                <p:cNvCxnSpPr/>
                <p:nvPr/>
              </p:nvCxnSpPr>
              <p:spPr>
                <a:xfrm>
                  <a:off x="396376" y="3178546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角丸四角形 211">
                  <a:extLst>
                    <a:ext uri="{FF2B5EF4-FFF2-40B4-BE49-F238E27FC236}">
                      <a16:creationId xmlns:a16="http://schemas.microsoft.com/office/drawing/2014/main" id="{A9C64593-3DD8-45E6-B739-14026865590B}"/>
                    </a:ext>
                  </a:extLst>
                </p:cNvPr>
                <p:cNvSpPr/>
                <p:nvPr/>
              </p:nvSpPr>
              <p:spPr>
                <a:xfrm>
                  <a:off x="396376" y="2767609"/>
                  <a:ext cx="2054687" cy="1369791"/>
                </a:xfrm>
                <a:prstGeom prst="roundRect">
                  <a:avLst>
                    <a:gd name="adj" fmla="val 5644"/>
                  </a:avLst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角丸四角形 212">
                  <a:extLst>
                    <a:ext uri="{FF2B5EF4-FFF2-40B4-BE49-F238E27FC236}">
                      <a16:creationId xmlns:a16="http://schemas.microsoft.com/office/drawing/2014/main" id="{F46E2F67-A50C-4666-B796-EFC85A840F6E}"/>
                    </a:ext>
                  </a:extLst>
                </p:cNvPr>
                <p:cNvSpPr/>
                <p:nvPr/>
              </p:nvSpPr>
              <p:spPr>
                <a:xfrm>
                  <a:off x="464865" y="3589483"/>
                  <a:ext cx="342448" cy="205469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4" name="直線コネクタ 163">
                  <a:extLst>
                    <a:ext uri="{FF2B5EF4-FFF2-40B4-BE49-F238E27FC236}">
                      <a16:creationId xmlns:a16="http://schemas.microsoft.com/office/drawing/2014/main" id="{054ACC29-E984-43B5-9633-5A9540CB73B6}"/>
                    </a:ext>
                  </a:extLst>
                </p:cNvPr>
                <p:cNvCxnSpPr/>
                <p:nvPr/>
              </p:nvCxnSpPr>
              <p:spPr>
                <a:xfrm>
                  <a:off x="670334" y="3931931"/>
                  <a:ext cx="0" cy="20546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29B7DA38-0282-49BA-8A9F-82E49DB0F878}"/>
                    </a:ext>
                  </a:extLst>
                </p:cNvPr>
                <p:cNvGrpSpPr/>
                <p:nvPr/>
              </p:nvGrpSpPr>
              <p:grpSpPr>
                <a:xfrm>
                  <a:off x="1218250" y="3931931"/>
                  <a:ext cx="479427" cy="205469"/>
                  <a:chOff x="5817096" y="2996952"/>
                  <a:chExt cx="576064" cy="288032"/>
                </a:xfrm>
              </p:grpSpPr>
              <p:sp>
                <p:nvSpPr>
                  <p:cNvPr id="190" name="正方形/長方形 189">
                    <a:extLst>
                      <a:ext uri="{FF2B5EF4-FFF2-40B4-BE49-F238E27FC236}">
                        <a16:creationId xmlns:a16="http://schemas.microsoft.com/office/drawing/2014/main" id="{46E0E812-9913-42B5-B600-8CB663D23CCA}"/>
                      </a:ext>
                    </a:extLst>
                  </p:cNvPr>
                  <p:cNvSpPr/>
                  <p:nvPr/>
                </p:nvSpPr>
                <p:spPr>
                  <a:xfrm>
                    <a:off x="588910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正方形/長方形 190">
                    <a:extLst>
                      <a:ext uri="{FF2B5EF4-FFF2-40B4-BE49-F238E27FC236}">
                        <a16:creationId xmlns:a16="http://schemas.microsoft.com/office/drawing/2014/main" id="{C0A13B0B-236A-45D1-8A63-90AE9EFA940D}"/>
                      </a:ext>
                    </a:extLst>
                  </p:cNvPr>
                  <p:cNvSpPr/>
                  <p:nvPr/>
                </p:nvSpPr>
                <p:spPr>
                  <a:xfrm>
                    <a:off x="596111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正方形/長方形 191">
                    <a:extLst>
                      <a:ext uri="{FF2B5EF4-FFF2-40B4-BE49-F238E27FC236}">
                        <a16:creationId xmlns:a16="http://schemas.microsoft.com/office/drawing/2014/main" id="{927B9C69-1E7F-4037-AE6B-6B6FFF7894FE}"/>
                      </a:ext>
                    </a:extLst>
                  </p:cNvPr>
                  <p:cNvSpPr/>
                  <p:nvPr/>
                </p:nvSpPr>
                <p:spPr>
                  <a:xfrm>
                    <a:off x="6033120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正方形/長方形 192">
                    <a:extLst>
                      <a:ext uri="{FF2B5EF4-FFF2-40B4-BE49-F238E27FC236}">
                        <a16:creationId xmlns:a16="http://schemas.microsoft.com/office/drawing/2014/main" id="{E0F8DF44-2D23-40DD-842E-9FAE5F0F004D}"/>
                      </a:ext>
                    </a:extLst>
                  </p:cNvPr>
                  <p:cNvSpPr/>
                  <p:nvPr/>
                </p:nvSpPr>
                <p:spPr>
                  <a:xfrm>
                    <a:off x="6105128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正方形/長方形 193">
                    <a:extLst>
                      <a:ext uri="{FF2B5EF4-FFF2-40B4-BE49-F238E27FC236}">
                        <a16:creationId xmlns:a16="http://schemas.microsoft.com/office/drawing/2014/main" id="{910EBFD6-8101-450F-9E2D-6E43CB91908C}"/>
                      </a:ext>
                    </a:extLst>
                  </p:cNvPr>
                  <p:cNvSpPr/>
                  <p:nvPr/>
                </p:nvSpPr>
                <p:spPr>
                  <a:xfrm>
                    <a:off x="6177136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正方形/長方形 194">
                    <a:extLst>
                      <a:ext uri="{FF2B5EF4-FFF2-40B4-BE49-F238E27FC236}">
                        <a16:creationId xmlns:a16="http://schemas.microsoft.com/office/drawing/2014/main" id="{2194E42C-AE24-4C76-B2F4-9E3A767F3BB9}"/>
                      </a:ext>
                    </a:extLst>
                  </p:cNvPr>
                  <p:cNvSpPr/>
                  <p:nvPr/>
                </p:nvSpPr>
                <p:spPr>
                  <a:xfrm>
                    <a:off x="624914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正方形/長方形 195">
                    <a:extLst>
                      <a:ext uri="{FF2B5EF4-FFF2-40B4-BE49-F238E27FC236}">
                        <a16:creationId xmlns:a16="http://schemas.microsoft.com/office/drawing/2014/main" id="{9DF64A39-2367-43E4-A3A8-1B7AF3EEC21B}"/>
                      </a:ext>
                    </a:extLst>
                  </p:cNvPr>
                  <p:cNvSpPr/>
                  <p:nvPr/>
                </p:nvSpPr>
                <p:spPr>
                  <a:xfrm>
                    <a:off x="632115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正方形/長方形 196">
                    <a:extLst>
                      <a:ext uri="{FF2B5EF4-FFF2-40B4-BE49-F238E27FC236}">
                        <a16:creationId xmlns:a16="http://schemas.microsoft.com/office/drawing/2014/main" id="{56428160-4F20-4278-B629-BEEC3D470134}"/>
                      </a:ext>
                    </a:extLst>
                  </p:cNvPr>
                  <p:cNvSpPr/>
                  <p:nvPr/>
                </p:nvSpPr>
                <p:spPr>
                  <a:xfrm>
                    <a:off x="588910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正方形/長方形 197">
                    <a:extLst>
                      <a:ext uri="{FF2B5EF4-FFF2-40B4-BE49-F238E27FC236}">
                        <a16:creationId xmlns:a16="http://schemas.microsoft.com/office/drawing/2014/main" id="{1C662E09-0F90-4B38-9F79-6B47566E37AF}"/>
                      </a:ext>
                    </a:extLst>
                  </p:cNvPr>
                  <p:cNvSpPr/>
                  <p:nvPr/>
                </p:nvSpPr>
                <p:spPr>
                  <a:xfrm>
                    <a:off x="596111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正方形/長方形 198">
                    <a:extLst>
                      <a:ext uri="{FF2B5EF4-FFF2-40B4-BE49-F238E27FC236}">
                        <a16:creationId xmlns:a16="http://schemas.microsoft.com/office/drawing/2014/main" id="{FA2E6305-FC59-48CC-9CFC-7F9F77C643FF}"/>
                      </a:ext>
                    </a:extLst>
                  </p:cNvPr>
                  <p:cNvSpPr/>
                  <p:nvPr/>
                </p:nvSpPr>
                <p:spPr>
                  <a:xfrm>
                    <a:off x="6033120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正方形/長方形 199">
                    <a:extLst>
                      <a:ext uri="{FF2B5EF4-FFF2-40B4-BE49-F238E27FC236}">
                        <a16:creationId xmlns:a16="http://schemas.microsoft.com/office/drawing/2014/main" id="{7AFE2CE6-5A0C-41DC-8FFB-F7968A04474A}"/>
                      </a:ext>
                    </a:extLst>
                  </p:cNvPr>
                  <p:cNvSpPr/>
                  <p:nvPr/>
                </p:nvSpPr>
                <p:spPr>
                  <a:xfrm>
                    <a:off x="6105128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正方形/長方形 200">
                    <a:extLst>
                      <a:ext uri="{FF2B5EF4-FFF2-40B4-BE49-F238E27FC236}">
                        <a16:creationId xmlns:a16="http://schemas.microsoft.com/office/drawing/2014/main" id="{2D795D50-095B-4091-9EC2-9D3E4368DE35}"/>
                      </a:ext>
                    </a:extLst>
                  </p:cNvPr>
                  <p:cNvSpPr/>
                  <p:nvPr/>
                </p:nvSpPr>
                <p:spPr>
                  <a:xfrm>
                    <a:off x="6177136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正方形/長方形 201">
                    <a:extLst>
                      <a:ext uri="{FF2B5EF4-FFF2-40B4-BE49-F238E27FC236}">
                        <a16:creationId xmlns:a16="http://schemas.microsoft.com/office/drawing/2014/main" id="{FD83918A-D06E-4921-BC3E-37320989C396}"/>
                      </a:ext>
                    </a:extLst>
                  </p:cNvPr>
                  <p:cNvSpPr/>
                  <p:nvPr/>
                </p:nvSpPr>
                <p:spPr>
                  <a:xfrm>
                    <a:off x="624914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正方形/長方形 202">
                    <a:extLst>
                      <a:ext uri="{FF2B5EF4-FFF2-40B4-BE49-F238E27FC236}">
                        <a16:creationId xmlns:a16="http://schemas.microsoft.com/office/drawing/2014/main" id="{ED605A70-A962-4E78-AE83-907F0EB9176B}"/>
                      </a:ext>
                    </a:extLst>
                  </p:cNvPr>
                  <p:cNvSpPr/>
                  <p:nvPr/>
                </p:nvSpPr>
                <p:spPr>
                  <a:xfrm>
                    <a:off x="632115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正方形/長方形 203">
                    <a:extLst>
                      <a:ext uri="{FF2B5EF4-FFF2-40B4-BE49-F238E27FC236}">
                        <a16:creationId xmlns:a16="http://schemas.microsoft.com/office/drawing/2014/main" id="{E4D87840-7200-4C23-B5A3-C9400151C385}"/>
                      </a:ext>
                    </a:extLst>
                  </p:cNvPr>
                  <p:cNvSpPr/>
                  <p:nvPr/>
                </p:nvSpPr>
                <p:spPr>
                  <a:xfrm>
                    <a:off x="5817096" y="2996952"/>
                    <a:ext cx="72008" cy="288032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A9FD9994-34FF-4FD4-A606-4BB50CF7A121}"/>
                    </a:ext>
                  </a:extLst>
                </p:cNvPr>
                <p:cNvGrpSpPr/>
                <p:nvPr/>
              </p:nvGrpSpPr>
              <p:grpSpPr>
                <a:xfrm>
                  <a:off x="691331" y="3951333"/>
                  <a:ext cx="505922" cy="166682"/>
                  <a:chOff x="3008784" y="4437112"/>
                  <a:chExt cx="1008112" cy="467520"/>
                </a:xfrm>
              </p:grpSpPr>
              <p:sp>
                <p:nvSpPr>
                  <p:cNvPr id="187" name="テキスト ボックス 186">
                    <a:extLst>
                      <a:ext uri="{FF2B5EF4-FFF2-40B4-BE49-F238E27FC236}">
                        <a16:creationId xmlns:a16="http://schemas.microsoft.com/office/drawing/2014/main" id="{BB2F2479-715D-4F3C-A02E-33B1432F65BF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88" name="テキスト ボックス 187">
                    <a:extLst>
                      <a:ext uri="{FF2B5EF4-FFF2-40B4-BE49-F238E27FC236}">
                        <a16:creationId xmlns:a16="http://schemas.microsoft.com/office/drawing/2014/main" id="{A77B2743-6613-426A-AD5D-90249662EA59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89" name="テキスト ボックス 188">
                    <a:extLst>
                      <a:ext uri="{FF2B5EF4-FFF2-40B4-BE49-F238E27FC236}">
                        <a16:creationId xmlns:a16="http://schemas.microsoft.com/office/drawing/2014/main" id="{4DD9E84C-5A29-43F6-AF46-ED2A927E5D24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760616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9C252DDE-86C2-4942-AF1C-D96E3E829E1D}"/>
                    </a:ext>
                  </a:extLst>
                </p:cNvPr>
                <p:cNvSpPr txBox="1"/>
                <p:nvPr/>
              </p:nvSpPr>
              <p:spPr>
                <a:xfrm>
                  <a:off x="439478" y="3198835"/>
                  <a:ext cx="1221228" cy="1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令和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年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月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日まで有効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A9BF5CE-CCCD-4187-A096-2785FD73E3D9}"/>
                    </a:ext>
                  </a:extLst>
                </p:cNvPr>
                <p:cNvCxnSpPr/>
                <p:nvPr/>
              </p:nvCxnSpPr>
              <p:spPr>
                <a:xfrm>
                  <a:off x="1701476" y="2767609"/>
                  <a:ext cx="0" cy="13697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C972691-A89D-4C83-AA21-6CE20E85BBEA}"/>
                    </a:ext>
                  </a:extLst>
                </p:cNvPr>
                <p:cNvGrpSpPr/>
                <p:nvPr/>
              </p:nvGrpSpPr>
              <p:grpSpPr>
                <a:xfrm>
                  <a:off x="1896446" y="3956585"/>
                  <a:ext cx="505922" cy="107519"/>
                  <a:chOff x="3008784" y="4437112"/>
                  <a:chExt cx="1008112" cy="301576"/>
                </a:xfrm>
              </p:grpSpPr>
              <p:sp>
                <p:nvSpPr>
                  <p:cNvPr id="185" name="テキスト ボックス 184">
                    <a:extLst>
                      <a:ext uri="{FF2B5EF4-FFF2-40B4-BE49-F238E27FC236}">
                        <a16:creationId xmlns:a16="http://schemas.microsoft.com/office/drawing/2014/main" id="{210C7733-2907-499D-A143-32423D78B2B2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86" name="テキスト ボックス 185">
                    <a:extLst>
                      <a:ext uri="{FF2B5EF4-FFF2-40B4-BE49-F238E27FC236}">
                        <a16:creationId xmlns:a16="http://schemas.microsoft.com/office/drawing/2014/main" id="{BCA70B8B-7992-40BB-B8F0-294DAAAF94F2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170" name="テキスト ボックス 169">
                  <a:extLst>
                    <a:ext uri="{FF2B5EF4-FFF2-40B4-BE49-F238E27FC236}">
                      <a16:creationId xmlns:a16="http://schemas.microsoft.com/office/drawing/2014/main" id="{CF3E44AD-66BA-4EA0-8B34-CD9C7134AC48}"/>
                    </a:ext>
                  </a:extLst>
                </p:cNvPr>
                <p:cNvSpPr txBox="1"/>
                <p:nvPr/>
              </p:nvSpPr>
              <p:spPr>
                <a:xfrm>
                  <a:off x="700768" y="2936107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1" name="テキスト ボックス 170">
                  <a:extLst>
                    <a:ext uri="{FF2B5EF4-FFF2-40B4-BE49-F238E27FC236}">
                      <a16:creationId xmlns:a16="http://schemas.microsoft.com/office/drawing/2014/main" id="{6948C7BD-6B9D-4FB7-9A06-89C819F62E29}"/>
                    </a:ext>
                  </a:extLst>
                </p:cNvPr>
                <p:cNvSpPr txBox="1"/>
                <p:nvPr/>
              </p:nvSpPr>
              <p:spPr>
                <a:xfrm>
                  <a:off x="700768" y="307181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E4488D97-BE0B-43F8-BC11-398EAFFCD05C}"/>
                    </a:ext>
                  </a:extLst>
                </p:cNvPr>
                <p:cNvSpPr txBox="1"/>
                <p:nvPr/>
              </p:nvSpPr>
              <p:spPr>
                <a:xfrm>
                  <a:off x="700768" y="2800001"/>
                  <a:ext cx="697211" cy="69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04BFA287-5146-4895-B935-04530D3D968B}"/>
                    </a:ext>
                  </a:extLst>
                </p:cNvPr>
                <p:cNvSpPr txBox="1"/>
                <p:nvPr/>
              </p:nvSpPr>
              <p:spPr>
                <a:xfrm>
                  <a:off x="1723039" y="2800001"/>
                  <a:ext cx="531072" cy="777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B3C13B9F-9A15-4178-85F0-78EB1A05471E}"/>
                    </a:ext>
                  </a:extLst>
                </p:cNvPr>
                <p:cNvSpPr txBox="1"/>
                <p:nvPr/>
              </p:nvSpPr>
              <p:spPr>
                <a:xfrm>
                  <a:off x="483125" y="3607980"/>
                  <a:ext cx="299345" cy="1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優良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5" name="テキスト ボックス 174">
                  <a:extLst>
                    <a:ext uri="{FF2B5EF4-FFF2-40B4-BE49-F238E27FC236}">
                      <a16:creationId xmlns:a16="http://schemas.microsoft.com/office/drawing/2014/main" id="{11471B54-BFCC-41A2-8DAE-A9CE8C4D23F6}"/>
                    </a:ext>
                  </a:extLst>
                </p:cNvPr>
                <p:cNvSpPr txBox="1"/>
                <p:nvPr/>
              </p:nvSpPr>
              <p:spPr>
                <a:xfrm>
                  <a:off x="1719595" y="3230214"/>
                  <a:ext cx="81537" cy="6848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運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転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免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許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証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6" name="テキスト ボックス 175">
                  <a:extLst>
                    <a:ext uri="{FF2B5EF4-FFF2-40B4-BE49-F238E27FC236}">
                      <a16:creationId xmlns:a16="http://schemas.microsoft.com/office/drawing/2014/main" id="{84AAA2C3-818E-40B8-8F48-91AF17905CF4}"/>
                    </a:ext>
                  </a:extLst>
                </p:cNvPr>
                <p:cNvSpPr txBox="1"/>
                <p:nvPr/>
              </p:nvSpPr>
              <p:spPr>
                <a:xfrm>
                  <a:off x="446722" y="3425492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7" name="テキスト ボックス 176">
                  <a:extLst>
                    <a:ext uri="{FF2B5EF4-FFF2-40B4-BE49-F238E27FC236}">
                      <a16:creationId xmlns:a16="http://schemas.microsoft.com/office/drawing/2014/main" id="{3B285B86-3A97-41F3-89F0-737E7F719D4E}"/>
                    </a:ext>
                  </a:extLst>
                </p:cNvPr>
                <p:cNvSpPr txBox="1"/>
                <p:nvPr/>
              </p:nvSpPr>
              <p:spPr>
                <a:xfrm>
                  <a:off x="446722" y="2800922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8" name="テキスト ボックス 177">
                  <a:extLst>
                    <a:ext uri="{FF2B5EF4-FFF2-40B4-BE49-F238E27FC236}">
                      <a16:creationId xmlns:a16="http://schemas.microsoft.com/office/drawing/2014/main" id="{A03E7D6B-9A06-4BE6-BD15-9EA86BC581F5}"/>
                    </a:ext>
                  </a:extLst>
                </p:cNvPr>
                <p:cNvSpPr txBox="1"/>
                <p:nvPr/>
              </p:nvSpPr>
              <p:spPr>
                <a:xfrm>
                  <a:off x="446722" y="2933183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79" name="テキスト ボックス 178">
                  <a:extLst>
                    <a:ext uri="{FF2B5EF4-FFF2-40B4-BE49-F238E27FC236}">
                      <a16:creationId xmlns:a16="http://schemas.microsoft.com/office/drawing/2014/main" id="{9861C2ED-D5BA-4818-82E6-D168518D10B1}"/>
                    </a:ext>
                  </a:extLst>
                </p:cNvPr>
                <p:cNvSpPr txBox="1"/>
                <p:nvPr/>
              </p:nvSpPr>
              <p:spPr>
                <a:xfrm>
                  <a:off x="446722" y="3068888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80" name="テキスト ボックス 179">
                  <a:extLst>
                    <a:ext uri="{FF2B5EF4-FFF2-40B4-BE49-F238E27FC236}">
                      <a16:creationId xmlns:a16="http://schemas.microsoft.com/office/drawing/2014/main" id="{37118AE4-BC82-40D3-95E9-25E9AEC3FAED}"/>
                    </a:ext>
                  </a:extLst>
                </p:cNvPr>
                <p:cNvSpPr txBox="1"/>
                <p:nvPr/>
              </p:nvSpPr>
              <p:spPr>
                <a:xfrm>
                  <a:off x="446722" y="383317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8AA19A4C-FB1F-4F5B-A18A-4FBAF89EF4F4}"/>
                    </a:ext>
                  </a:extLst>
                </p:cNvPr>
                <p:cNvGrpSpPr/>
                <p:nvPr/>
              </p:nvGrpSpPr>
              <p:grpSpPr>
                <a:xfrm>
                  <a:off x="1944055" y="3215987"/>
                  <a:ext cx="397608" cy="715943"/>
                  <a:chOff x="7516291" y="3108325"/>
                  <a:chExt cx="418034" cy="752723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82" name="片側の 2 つの角を丸めた四角形 231">
                    <a:extLst>
                      <a:ext uri="{FF2B5EF4-FFF2-40B4-BE49-F238E27FC236}">
                        <a16:creationId xmlns:a16="http://schemas.microsoft.com/office/drawing/2014/main" id="{97E59E07-C9BB-4DEE-B0AC-F360AAADD8AB}"/>
                      </a:ext>
                    </a:extLst>
                  </p:cNvPr>
                  <p:cNvSpPr/>
                  <p:nvPr/>
                </p:nvSpPr>
                <p:spPr>
                  <a:xfrm>
                    <a:off x="7516291" y="3514725"/>
                    <a:ext cx="418034" cy="346323"/>
                  </a:xfrm>
                  <a:prstGeom prst="round2SameRect">
                    <a:avLst>
                      <a:gd name="adj1" fmla="val 24383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円/楕円 232">
                    <a:extLst>
                      <a:ext uri="{FF2B5EF4-FFF2-40B4-BE49-F238E27FC236}">
                        <a16:creationId xmlns:a16="http://schemas.microsoft.com/office/drawing/2014/main" id="{3427A4C0-1B32-4571-B1F1-D51649D52E10}"/>
                      </a:ext>
                    </a:extLst>
                  </p:cNvPr>
                  <p:cNvSpPr/>
                  <p:nvPr/>
                </p:nvSpPr>
                <p:spPr>
                  <a:xfrm>
                    <a:off x="7545288" y="3108325"/>
                    <a:ext cx="360040" cy="392683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正方形/長方形 183">
                    <a:extLst>
                      <a:ext uri="{FF2B5EF4-FFF2-40B4-BE49-F238E27FC236}">
                        <a16:creationId xmlns:a16="http://schemas.microsoft.com/office/drawing/2014/main" id="{115601C5-68C9-4187-874A-F1065FAB0410}"/>
                      </a:ext>
                    </a:extLst>
                  </p:cNvPr>
                  <p:cNvSpPr/>
                  <p:nvPr/>
                </p:nvSpPr>
                <p:spPr>
                  <a:xfrm>
                    <a:off x="7653300" y="3429000"/>
                    <a:ext cx="144016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50859394-BB1E-4C99-942D-63D50538AD6D}"/>
                  </a:ext>
                </a:extLst>
              </p:cNvPr>
              <p:cNvGrpSpPr/>
              <p:nvPr/>
            </p:nvGrpSpPr>
            <p:grpSpPr>
              <a:xfrm rot="20700000">
                <a:off x="4309070" y="1563394"/>
                <a:ext cx="2191666" cy="1506770"/>
                <a:chOff x="327886" y="2699119"/>
                <a:chExt cx="2191666" cy="1506770"/>
              </a:xfrm>
            </p:grpSpPr>
            <p:sp>
              <p:nvSpPr>
                <p:cNvPr id="206" name="角丸四角形 368">
                  <a:extLst>
                    <a:ext uri="{FF2B5EF4-FFF2-40B4-BE49-F238E27FC236}">
                      <a16:creationId xmlns:a16="http://schemas.microsoft.com/office/drawing/2014/main" id="{3D8A1E96-ACD6-4CB7-B54E-FA9BB13CD672}"/>
                    </a:ext>
                  </a:extLst>
                </p:cNvPr>
                <p:cNvSpPr/>
                <p:nvPr/>
              </p:nvSpPr>
              <p:spPr>
                <a:xfrm>
                  <a:off x="327886" y="2699119"/>
                  <a:ext cx="2191666" cy="1506770"/>
                </a:xfrm>
                <a:prstGeom prst="roundRect">
                  <a:avLst>
                    <a:gd name="adj" fmla="val 5644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>
                  <a:extLst>
                    <a:ext uri="{FF2B5EF4-FFF2-40B4-BE49-F238E27FC236}">
                      <a16:creationId xmlns:a16="http://schemas.microsoft.com/office/drawing/2014/main" id="{BB966019-D29D-4F55-A009-C750D651357B}"/>
                    </a:ext>
                  </a:extLst>
                </p:cNvPr>
                <p:cNvSpPr/>
                <p:nvPr/>
              </p:nvSpPr>
              <p:spPr>
                <a:xfrm>
                  <a:off x="1834656" y="3178546"/>
                  <a:ext cx="616406" cy="75338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08" name="直線コネクタ 207">
                  <a:extLst>
                    <a:ext uri="{FF2B5EF4-FFF2-40B4-BE49-F238E27FC236}">
                      <a16:creationId xmlns:a16="http://schemas.microsoft.com/office/drawing/2014/main" id="{ED2FC833-3E64-4A75-8D21-371C1981E16B}"/>
                    </a:ext>
                  </a:extLst>
                </p:cNvPr>
                <p:cNvCxnSpPr/>
                <p:nvPr/>
              </p:nvCxnSpPr>
              <p:spPr>
                <a:xfrm>
                  <a:off x="396376" y="2904588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直線コネクタ 208">
                  <a:extLst>
                    <a:ext uri="{FF2B5EF4-FFF2-40B4-BE49-F238E27FC236}">
                      <a16:creationId xmlns:a16="http://schemas.microsoft.com/office/drawing/2014/main" id="{E6B8C0C3-62F7-4B77-9748-741D0534C8E8}"/>
                    </a:ext>
                  </a:extLst>
                </p:cNvPr>
                <p:cNvCxnSpPr/>
                <p:nvPr/>
              </p:nvCxnSpPr>
              <p:spPr>
                <a:xfrm>
                  <a:off x="396376" y="3041567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直線コネクタ 209">
                  <a:extLst>
                    <a:ext uri="{FF2B5EF4-FFF2-40B4-BE49-F238E27FC236}">
                      <a16:creationId xmlns:a16="http://schemas.microsoft.com/office/drawing/2014/main" id="{0E2B15DF-C98E-48E2-97EE-F917E9CA42B1}"/>
                    </a:ext>
                  </a:extLst>
                </p:cNvPr>
                <p:cNvCxnSpPr/>
                <p:nvPr/>
              </p:nvCxnSpPr>
              <p:spPr>
                <a:xfrm>
                  <a:off x="670334" y="2767609"/>
                  <a:ext cx="0" cy="410937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1" name="正方形/長方形 210">
                  <a:extLst>
                    <a:ext uri="{FF2B5EF4-FFF2-40B4-BE49-F238E27FC236}">
                      <a16:creationId xmlns:a16="http://schemas.microsoft.com/office/drawing/2014/main" id="{AC4C90CF-F96E-40EC-B433-5CAFF74FC12D}"/>
                    </a:ext>
                  </a:extLst>
                </p:cNvPr>
                <p:cNvSpPr/>
                <p:nvPr/>
              </p:nvSpPr>
              <p:spPr>
                <a:xfrm>
                  <a:off x="396376" y="3178546"/>
                  <a:ext cx="1301302" cy="205469"/>
                </a:xfrm>
                <a:prstGeom prst="rect">
                  <a:avLst/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12" name="直線コネクタ 211">
                  <a:extLst>
                    <a:ext uri="{FF2B5EF4-FFF2-40B4-BE49-F238E27FC236}">
                      <a16:creationId xmlns:a16="http://schemas.microsoft.com/office/drawing/2014/main" id="{884D6D3F-0866-43F3-9D4E-1482701466BC}"/>
                    </a:ext>
                  </a:extLst>
                </p:cNvPr>
                <p:cNvCxnSpPr/>
                <p:nvPr/>
              </p:nvCxnSpPr>
              <p:spPr>
                <a:xfrm>
                  <a:off x="396376" y="3178546"/>
                  <a:ext cx="2054687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3" name="角丸四角形 375">
                  <a:extLst>
                    <a:ext uri="{FF2B5EF4-FFF2-40B4-BE49-F238E27FC236}">
                      <a16:creationId xmlns:a16="http://schemas.microsoft.com/office/drawing/2014/main" id="{9CB215E3-DAD9-4331-A156-A9A7A868A130}"/>
                    </a:ext>
                  </a:extLst>
                </p:cNvPr>
                <p:cNvSpPr/>
                <p:nvPr/>
              </p:nvSpPr>
              <p:spPr>
                <a:xfrm>
                  <a:off x="396376" y="2767609"/>
                  <a:ext cx="2054687" cy="1369791"/>
                </a:xfrm>
                <a:prstGeom prst="roundRect">
                  <a:avLst>
                    <a:gd name="adj" fmla="val 5644"/>
                  </a:avLst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14" name="直線コネクタ 213">
                  <a:extLst>
                    <a:ext uri="{FF2B5EF4-FFF2-40B4-BE49-F238E27FC236}">
                      <a16:creationId xmlns:a16="http://schemas.microsoft.com/office/drawing/2014/main" id="{6BA3DF0C-C92E-4702-B333-DE567F370D1F}"/>
                    </a:ext>
                  </a:extLst>
                </p:cNvPr>
                <p:cNvCxnSpPr/>
                <p:nvPr/>
              </p:nvCxnSpPr>
              <p:spPr>
                <a:xfrm>
                  <a:off x="670334" y="3931931"/>
                  <a:ext cx="0" cy="20546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918272B5-9AB4-481D-A6E7-0C656DE1E746}"/>
                    </a:ext>
                  </a:extLst>
                </p:cNvPr>
                <p:cNvGrpSpPr/>
                <p:nvPr/>
              </p:nvGrpSpPr>
              <p:grpSpPr>
                <a:xfrm>
                  <a:off x="1218250" y="3931931"/>
                  <a:ext cx="479427" cy="205469"/>
                  <a:chOff x="5817096" y="2996952"/>
                  <a:chExt cx="576064" cy="288032"/>
                </a:xfrm>
              </p:grpSpPr>
              <p:sp>
                <p:nvSpPr>
                  <p:cNvPr id="239" name="正方形/長方形 238">
                    <a:extLst>
                      <a:ext uri="{FF2B5EF4-FFF2-40B4-BE49-F238E27FC236}">
                        <a16:creationId xmlns:a16="http://schemas.microsoft.com/office/drawing/2014/main" id="{A6501617-9DB6-467D-97A9-85A00A05F58D}"/>
                      </a:ext>
                    </a:extLst>
                  </p:cNvPr>
                  <p:cNvSpPr/>
                  <p:nvPr/>
                </p:nvSpPr>
                <p:spPr>
                  <a:xfrm>
                    <a:off x="588910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正方形/長方形 239">
                    <a:extLst>
                      <a:ext uri="{FF2B5EF4-FFF2-40B4-BE49-F238E27FC236}">
                        <a16:creationId xmlns:a16="http://schemas.microsoft.com/office/drawing/2014/main" id="{46AC94FC-F41E-48BA-BF32-E2BE42A0C729}"/>
                      </a:ext>
                    </a:extLst>
                  </p:cNvPr>
                  <p:cNvSpPr/>
                  <p:nvPr/>
                </p:nvSpPr>
                <p:spPr>
                  <a:xfrm>
                    <a:off x="596111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正方形/長方形 240">
                    <a:extLst>
                      <a:ext uri="{FF2B5EF4-FFF2-40B4-BE49-F238E27FC236}">
                        <a16:creationId xmlns:a16="http://schemas.microsoft.com/office/drawing/2014/main" id="{643E2A9D-9BB2-48F1-93BB-01DE2A00BAB5}"/>
                      </a:ext>
                    </a:extLst>
                  </p:cNvPr>
                  <p:cNvSpPr/>
                  <p:nvPr/>
                </p:nvSpPr>
                <p:spPr>
                  <a:xfrm>
                    <a:off x="6033120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正方形/長方形 241">
                    <a:extLst>
                      <a:ext uri="{FF2B5EF4-FFF2-40B4-BE49-F238E27FC236}">
                        <a16:creationId xmlns:a16="http://schemas.microsoft.com/office/drawing/2014/main" id="{02E94AA9-94A0-4292-AF06-C357C98BE50A}"/>
                      </a:ext>
                    </a:extLst>
                  </p:cNvPr>
                  <p:cNvSpPr/>
                  <p:nvPr/>
                </p:nvSpPr>
                <p:spPr>
                  <a:xfrm>
                    <a:off x="6105128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正方形/長方形 242">
                    <a:extLst>
                      <a:ext uri="{FF2B5EF4-FFF2-40B4-BE49-F238E27FC236}">
                        <a16:creationId xmlns:a16="http://schemas.microsoft.com/office/drawing/2014/main" id="{7CC1812F-8F5C-41BD-A24C-651508840E3D}"/>
                      </a:ext>
                    </a:extLst>
                  </p:cNvPr>
                  <p:cNvSpPr/>
                  <p:nvPr/>
                </p:nvSpPr>
                <p:spPr>
                  <a:xfrm>
                    <a:off x="6177136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正方形/長方形 243">
                    <a:extLst>
                      <a:ext uri="{FF2B5EF4-FFF2-40B4-BE49-F238E27FC236}">
                        <a16:creationId xmlns:a16="http://schemas.microsoft.com/office/drawing/2014/main" id="{B5339C89-0265-4952-9ED2-7B0AA44EFCBD}"/>
                      </a:ext>
                    </a:extLst>
                  </p:cNvPr>
                  <p:cNvSpPr/>
                  <p:nvPr/>
                </p:nvSpPr>
                <p:spPr>
                  <a:xfrm>
                    <a:off x="6249144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正方形/長方形 244">
                    <a:extLst>
                      <a:ext uri="{FF2B5EF4-FFF2-40B4-BE49-F238E27FC236}">
                        <a16:creationId xmlns:a16="http://schemas.microsoft.com/office/drawing/2014/main" id="{500113AD-C0D9-4A19-ABBB-DF8BCFD90F4B}"/>
                      </a:ext>
                    </a:extLst>
                  </p:cNvPr>
                  <p:cNvSpPr/>
                  <p:nvPr/>
                </p:nvSpPr>
                <p:spPr>
                  <a:xfrm>
                    <a:off x="6321152" y="2996952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正方形/長方形 245">
                    <a:extLst>
                      <a:ext uri="{FF2B5EF4-FFF2-40B4-BE49-F238E27FC236}">
                        <a16:creationId xmlns:a16="http://schemas.microsoft.com/office/drawing/2014/main" id="{E5ACA21C-91FD-47A2-B7E3-0A683D6607C3}"/>
                      </a:ext>
                    </a:extLst>
                  </p:cNvPr>
                  <p:cNvSpPr/>
                  <p:nvPr/>
                </p:nvSpPr>
                <p:spPr>
                  <a:xfrm>
                    <a:off x="588910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正方形/長方形 246">
                    <a:extLst>
                      <a:ext uri="{FF2B5EF4-FFF2-40B4-BE49-F238E27FC236}">
                        <a16:creationId xmlns:a16="http://schemas.microsoft.com/office/drawing/2014/main" id="{6B394C23-B10F-4A19-9C33-2F6D913FBBF2}"/>
                      </a:ext>
                    </a:extLst>
                  </p:cNvPr>
                  <p:cNvSpPr/>
                  <p:nvPr/>
                </p:nvSpPr>
                <p:spPr>
                  <a:xfrm>
                    <a:off x="596111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正方形/長方形 247">
                    <a:extLst>
                      <a:ext uri="{FF2B5EF4-FFF2-40B4-BE49-F238E27FC236}">
                        <a16:creationId xmlns:a16="http://schemas.microsoft.com/office/drawing/2014/main" id="{9F8909DF-E880-48C7-85F3-8CA9D5C0C787}"/>
                      </a:ext>
                    </a:extLst>
                  </p:cNvPr>
                  <p:cNvSpPr/>
                  <p:nvPr/>
                </p:nvSpPr>
                <p:spPr>
                  <a:xfrm>
                    <a:off x="6033120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正方形/長方形 248">
                    <a:extLst>
                      <a:ext uri="{FF2B5EF4-FFF2-40B4-BE49-F238E27FC236}">
                        <a16:creationId xmlns:a16="http://schemas.microsoft.com/office/drawing/2014/main" id="{F06598A4-D263-46FF-9E9E-A95F90D97535}"/>
                      </a:ext>
                    </a:extLst>
                  </p:cNvPr>
                  <p:cNvSpPr/>
                  <p:nvPr/>
                </p:nvSpPr>
                <p:spPr>
                  <a:xfrm>
                    <a:off x="6105128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正方形/長方形 249">
                    <a:extLst>
                      <a:ext uri="{FF2B5EF4-FFF2-40B4-BE49-F238E27FC236}">
                        <a16:creationId xmlns:a16="http://schemas.microsoft.com/office/drawing/2014/main" id="{A35A9AFA-B101-4739-B77B-C06957E62348}"/>
                      </a:ext>
                    </a:extLst>
                  </p:cNvPr>
                  <p:cNvSpPr/>
                  <p:nvPr/>
                </p:nvSpPr>
                <p:spPr>
                  <a:xfrm>
                    <a:off x="6177136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正方形/長方形 250">
                    <a:extLst>
                      <a:ext uri="{FF2B5EF4-FFF2-40B4-BE49-F238E27FC236}">
                        <a16:creationId xmlns:a16="http://schemas.microsoft.com/office/drawing/2014/main" id="{CF73C0A4-80F9-4D8E-8BE1-AD6388E6EE84}"/>
                      </a:ext>
                    </a:extLst>
                  </p:cNvPr>
                  <p:cNvSpPr/>
                  <p:nvPr/>
                </p:nvSpPr>
                <p:spPr>
                  <a:xfrm>
                    <a:off x="6249144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正方形/長方形 251">
                    <a:extLst>
                      <a:ext uri="{FF2B5EF4-FFF2-40B4-BE49-F238E27FC236}">
                        <a16:creationId xmlns:a16="http://schemas.microsoft.com/office/drawing/2014/main" id="{BF796F60-6A60-4C04-9EB5-F6667349B111}"/>
                      </a:ext>
                    </a:extLst>
                  </p:cNvPr>
                  <p:cNvSpPr/>
                  <p:nvPr/>
                </p:nvSpPr>
                <p:spPr>
                  <a:xfrm>
                    <a:off x="6321152" y="3140968"/>
                    <a:ext cx="72008" cy="144016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正方形/長方形 252">
                    <a:extLst>
                      <a:ext uri="{FF2B5EF4-FFF2-40B4-BE49-F238E27FC236}">
                        <a16:creationId xmlns:a16="http://schemas.microsoft.com/office/drawing/2014/main" id="{A88047DB-1FE8-4D24-9F97-D6A7BA9E82A3}"/>
                      </a:ext>
                    </a:extLst>
                  </p:cNvPr>
                  <p:cNvSpPr/>
                  <p:nvPr/>
                </p:nvSpPr>
                <p:spPr>
                  <a:xfrm>
                    <a:off x="5817096" y="2996952"/>
                    <a:ext cx="72008" cy="288032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D1A5655F-2636-4B4F-B82D-45C2073869B0}"/>
                    </a:ext>
                  </a:extLst>
                </p:cNvPr>
                <p:cNvGrpSpPr/>
                <p:nvPr/>
              </p:nvGrpSpPr>
              <p:grpSpPr>
                <a:xfrm>
                  <a:off x="691331" y="3951333"/>
                  <a:ext cx="505922" cy="166682"/>
                  <a:chOff x="3008784" y="4437112"/>
                  <a:chExt cx="1008112" cy="467520"/>
                </a:xfrm>
              </p:grpSpPr>
              <p:sp>
                <p:nvSpPr>
                  <p:cNvPr id="236" name="テキスト ボックス 235">
                    <a:extLst>
                      <a:ext uri="{FF2B5EF4-FFF2-40B4-BE49-F238E27FC236}">
                        <a16:creationId xmlns:a16="http://schemas.microsoft.com/office/drawing/2014/main" id="{3AED2A95-E38D-4AE8-A3DE-9BECB17C8FD8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237" name="テキスト ボックス 236">
                    <a:extLst>
                      <a:ext uri="{FF2B5EF4-FFF2-40B4-BE49-F238E27FC236}">
                        <a16:creationId xmlns:a16="http://schemas.microsoft.com/office/drawing/2014/main" id="{8A09F79F-D931-4730-8DDC-028F8F9A59CB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238" name="テキスト ボックス 237">
                    <a:extLst>
                      <a:ext uri="{FF2B5EF4-FFF2-40B4-BE49-F238E27FC236}">
                        <a16:creationId xmlns:a16="http://schemas.microsoft.com/office/drawing/2014/main" id="{A01A8B83-5989-403E-B452-B8B991160FBD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760616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平成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217" name="テキスト ボックス 216">
                  <a:extLst>
                    <a:ext uri="{FF2B5EF4-FFF2-40B4-BE49-F238E27FC236}">
                      <a16:creationId xmlns:a16="http://schemas.microsoft.com/office/drawing/2014/main" id="{CAE83BCD-81CB-4637-9C06-92651AE0AC7E}"/>
                    </a:ext>
                  </a:extLst>
                </p:cNvPr>
                <p:cNvSpPr txBox="1"/>
                <p:nvPr/>
              </p:nvSpPr>
              <p:spPr>
                <a:xfrm>
                  <a:off x="439478" y="3198835"/>
                  <a:ext cx="1221228" cy="1636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令和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年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月</a:t>
                  </a:r>
                  <a:r>
                    <a:rPr lang="en-US" altLang="ja-JP" b="1" dirty="0">
                      <a:latin typeface="メイリオ" pitchFamily="50" charset="-128"/>
                      <a:ea typeface="メイリオ" pitchFamily="50" charset="-128"/>
                    </a:rPr>
                    <a:t>00</a:t>
                  </a:r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日まで有効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cxnSp>
              <p:nvCxnSpPr>
                <p:cNvPr id="218" name="直線コネクタ 217">
                  <a:extLst>
                    <a:ext uri="{FF2B5EF4-FFF2-40B4-BE49-F238E27FC236}">
                      <a16:creationId xmlns:a16="http://schemas.microsoft.com/office/drawing/2014/main" id="{17B95D38-782C-486F-A7AC-DCE3F6417086}"/>
                    </a:ext>
                  </a:extLst>
                </p:cNvPr>
                <p:cNvCxnSpPr/>
                <p:nvPr/>
              </p:nvCxnSpPr>
              <p:spPr>
                <a:xfrm>
                  <a:off x="1701476" y="2767609"/>
                  <a:ext cx="0" cy="13697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9A949D0D-5742-4C1E-A71B-F2B920BB3C66}"/>
                    </a:ext>
                  </a:extLst>
                </p:cNvPr>
                <p:cNvGrpSpPr/>
                <p:nvPr/>
              </p:nvGrpSpPr>
              <p:grpSpPr>
                <a:xfrm>
                  <a:off x="1896446" y="3956585"/>
                  <a:ext cx="505922" cy="107519"/>
                  <a:chOff x="3008784" y="4437112"/>
                  <a:chExt cx="1008112" cy="301576"/>
                </a:xfrm>
              </p:grpSpPr>
              <p:sp>
                <p:nvSpPr>
                  <p:cNvPr id="234" name="テキスト ボックス 233">
                    <a:extLst>
                      <a:ext uri="{FF2B5EF4-FFF2-40B4-BE49-F238E27FC236}">
                        <a16:creationId xmlns:a16="http://schemas.microsoft.com/office/drawing/2014/main" id="{00DF695C-34FB-427D-8AAA-971CC29A1414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43711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235" name="テキスト ボックス 234">
                    <a:extLst>
                      <a:ext uri="{FF2B5EF4-FFF2-40B4-BE49-F238E27FC236}">
                        <a16:creationId xmlns:a16="http://schemas.microsoft.com/office/drawing/2014/main" id="{6C943CA3-D939-4506-8D4E-B0214F9E40A1}"/>
                      </a:ext>
                    </a:extLst>
                  </p:cNvPr>
                  <p:cNvSpPr txBox="1"/>
                  <p:nvPr/>
                </p:nvSpPr>
                <p:spPr>
                  <a:xfrm>
                    <a:off x="3008784" y="4594672"/>
                    <a:ext cx="1008112" cy="1440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b="1" dirty="0">
                        <a:solidFill>
                          <a:srgbClr val="FF0000"/>
                        </a:solidFill>
                        <a:latin typeface="メイリオ" pitchFamily="50" charset="-128"/>
                        <a:ea typeface="メイリオ" pitchFamily="50" charset="-128"/>
                      </a:rPr>
                      <a:t>○○○○○○○</a:t>
                    </a:r>
                    <a:endParaRPr lang="en-US" altLang="ja-JP" b="1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220" name="テキスト ボックス 219">
                  <a:extLst>
                    <a:ext uri="{FF2B5EF4-FFF2-40B4-BE49-F238E27FC236}">
                      <a16:creationId xmlns:a16="http://schemas.microsoft.com/office/drawing/2014/main" id="{7F39BEB9-DDB8-4352-98DF-B90AEC97EC31}"/>
                    </a:ext>
                  </a:extLst>
                </p:cNvPr>
                <p:cNvSpPr txBox="1"/>
                <p:nvPr/>
              </p:nvSpPr>
              <p:spPr>
                <a:xfrm>
                  <a:off x="700768" y="2936107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1" name="テキスト ボックス 220">
                  <a:extLst>
                    <a:ext uri="{FF2B5EF4-FFF2-40B4-BE49-F238E27FC236}">
                      <a16:creationId xmlns:a16="http://schemas.microsoft.com/office/drawing/2014/main" id="{DC76CF8B-A2A3-433E-8A31-781F758FE9FC}"/>
                    </a:ext>
                  </a:extLst>
                </p:cNvPr>
                <p:cNvSpPr txBox="1"/>
                <p:nvPr/>
              </p:nvSpPr>
              <p:spPr>
                <a:xfrm>
                  <a:off x="700768" y="307181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2" name="テキスト ボックス 221">
                  <a:extLst>
                    <a:ext uri="{FF2B5EF4-FFF2-40B4-BE49-F238E27FC236}">
                      <a16:creationId xmlns:a16="http://schemas.microsoft.com/office/drawing/2014/main" id="{8575A33A-4547-4B30-9AB7-9122E0732B56}"/>
                    </a:ext>
                  </a:extLst>
                </p:cNvPr>
                <p:cNvSpPr txBox="1"/>
                <p:nvPr/>
              </p:nvSpPr>
              <p:spPr>
                <a:xfrm>
                  <a:off x="700768" y="2800001"/>
                  <a:ext cx="697211" cy="69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3" name="テキスト ボックス 222">
                  <a:extLst>
                    <a:ext uri="{FF2B5EF4-FFF2-40B4-BE49-F238E27FC236}">
                      <a16:creationId xmlns:a16="http://schemas.microsoft.com/office/drawing/2014/main" id="{D1A2DE74-F250-47A8-B9B3-2F6445158045}"/>
                    </a:ext>
                  </a:extLst>
                </p:cNvPr>
                <p:cNvSpPr txBox="1"/>
                <p:nvPr/>
              </p:nvSpPr>
              <p:spPr>
                <a:xfrm>
                  <a:off x="1723039" y="2800001"/>
                  <a:ext cx="531072" cy="777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4" name="テキスト ボックス 223">
                  <a:extLst>
                    <a:ext uri="{FF2B5EF4-FFF2-40B4-BE49-F238E27FC236}">
                      <a16:creationId xmlns:a16="http://schemas.microsoft.com/office/drawing/2014/main" id="{49708263-7E12-4DE9-932F-2A6DB622EFFD}"/>
                    </a:ext>
                  </a:extLst>
                </p:cNvPr>
                <p:cNvSpPr txBox="1"/>
                <p:nvPr/>
              </p:nvSpPr>
              <p:spPr>
                <a:xfrm>
                  <a:off x="1719595" y="3230214"/>
                  <a:ext cx="81537" cy="6848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運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転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免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許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  <a:p>
                  <a:r>
                    <a:rPr lang="ja-JP" altLang="en-US" b="1" dirty="0">
                      <a:solidFill>
                        <a:srgbClr val="0070C0"/>
                      </a:solidFill>
                      <a:latin typeface="メイリオ" pitchFamily="50" charset="-128"/>
                      <a:ea typeface="メイリオ" pitchFamily="50" charset="-128"/>
                    </a:rPr>
                    <a:t>証</a:t>
                  </a:r>
                  <a:endParaRPr lang="en-US" altLang="ja-JP" b="1" dirty="0"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5" name="テキスト ボックス 224">
                  <a:extLst>
                    <a:ext uri="{FF2B5EF4-FFF2-40B4-BE49-F238E27FC236}">
                      <a16:creationId xmlns:a16="http://schemas.microsoft.com/office/drawing/2014/main" id="{6492925D-1D5C-49C6-AF16-9D10FF9A68F0}"/>
                    </a:ext>
                  </a:extLst>
                </p:cNvPr>
                <p:cNvSpPr txBox="1"/>
                <p:nvPr/>
              </p:nvSpPr>
              <p:spPr>
                <a:xfrm>
                  <a:off x="446722" y="3425492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6" name="テキスト ボックス 225">
                  <a:extLst>
                    <a:ext uri="{FF2B5EF4-FFF2-40B4-BE49-F238E27FC236}">
                      <a16:creationId xmlns:a16="http://schemas.microsoft.com/office/drawing/2014/main" id="{14057E65-7F11-4FA3-8BD4-7F32EBF2EC6A}"/>
                    </a:ext>
                  </a:extLst>
                </p:cNvPr>
                <p:cNvSpPr txBox="1"/>
                <p:nvPr/>
              </p:nvSpPr>
              <p:spPr>
                <a:xfrm>
                  <a:off x="446722" y="2800922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7" name="テキスト ボックス 226">
                  <a:extLst>
                    <a:ext uri="{FF2B5EF4-FFF2-40B4-BE49-F238E27FC236}">
                      <a16:creationId xmlns:a16="http://schemas.microsoft.com/office/drawing/2014/main" id="{6C66EF84-3884-48F6-8705-744212601071}"/>
                    </a:ext>
                  </a:extLst>
                </p:cNvPr>
                <p:cNvSpPr txBox="1"/>
                <p:nvPr/>
              </p:nvSpPr>
              <p:spPr>
                <a:xfrm>
                  <a:off x="446722" y="2933183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8" name="テキスト ボックス 227">
                  <a:extLst>
                    <a:ext uri="{FF2B5EF4-FFF2-40B4-BE49-F238E27FC236}">
                      <a16:creationId xmlns:a16="http://schemas.microsoft.com/office/drawing/2014/main" id="{E264CCF1-13BB-42EF-B432-F6849BF6189E}"/>
                    </a:ext>
                  </a:extLst>
                </p:cNvPr>
                <p:cNvSpPr txBox="1"/>
                <p:nvPr/>
              </p:nvSpPr>
              <p:spPr>
                <a:xfrm>
                  <a:off x="446722" y="3068888"/>
                  <a:ext cx="194782" cy="723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29" name="テキスト ボックス 228">
                  <a:extLst>
                    <a:ext uri="{FF2B5EF4-FFF2-40B4-BE49-F238E27FC236}">
                      <a16:creationId xmlns:a16="http://schemas.microsoft.com/office/drawing/2014/main" id="{E8C4F483-6BD3-4C76-9D4D-B8FB3F1E03A0}"/>
                    </a:ext>
                  </a:extLst>
                </p:cNvPr>
                <p:cNvSpPr txBox="1"/>
                <p:nvPr/>
              </p:nvSpPr>
              <p:spPr>
                <a:xfrm>
                  <a:off x="446722" y="3833173"/>
                  <a:ext cx="1164323" cy="684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DF6529FC-EB34-48C4-B34D-F844B08A0FE4}"/>
                    </a:ext>
                  </a:extLst>
                </p:cNvPr>
                <p:cNvGrpSpPr/>
                <p:nvPr/>
              </p:nvGrpSpPr>
              <p:grpSpPr>
                <a:xfrm>
                  <a:off x="1944055" y="3215987"/>
                  <a:ext cx="397608" cy="715943"/>
                  <a:chOff x="7516291" y="3108325"/>
                  <a:chExt cx="418034" cy="752723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31" name="片側の 2 つの角を丸めた四角形 395">
                    <a:extLst>
                      <a:ext uri="{FF2B5EF4-FFF2-40B4-BE49-F238E27FC236}">
                        <a16:creationId xmlns:a16="http://schemas.microsoft.com/office/drawing/2014/main" id="{15CE659E-F11A-49A0-92ED-B4DD1505497A}"/>
                      </a:ext>
                    </a:extLst>
                  </p:cNvPr>
                  <p:cNvSpPr/>
                  <p:nvPr/>
                </p:nvSpPr>
                <p:spPr>
                  <a:xfrm>
                    <a:off x="7516291" y="3514725"/>
                    <a:ext cx="418034" cy="346323"/>
                  </a:xfrm>
                  <a:prstGeom prst="round2SameRect">
                    <a:avLst>
                      <a:gd name="adj1" fmla="val 24383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円/楕円 396">
                    <a:extLst>
                      <a:ext uri="{FF2B5EF4-FFF2-40B4-BE49-F238E27FC236}">
                        <a16:creationId xmlns:a16="http://schemas.microsoft.com/office/drawing/2014/main" id="{D76EC321-F707-41D9-ABE3-7033A6CCE808}"/>
                      </a:ext>
                    </a:extLst>
                  </p:cNvPr>
                  <p:cNvSpPr/>
                  <p:nvPr/>
                </p:nvSpPr>
                <p:spPr>
                  <a:xfrm>
                    <a:off x="7545288" y="3108325"/>
                    <a:ext cx="360040" cy="392683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正方形/長方形 232">
                    <a:extLst>
                      <a:ext uri="{FF2B5EF4-FFF2-40B4-BE49-F238E27FC236}">
                        <a16:creationId xmlns:a16="http://schemas.microsoft.com/office/drawing/2014/main" id="{59A21BBD-B35B-4E70-8136-05C5EB8262D6}"/>
                      </a:ext>
                    </a:extLst>
                  </p:cNvPr>
                  <p:cNvSpPr/>
                  <p:nvPr/>
                </p:nvSpPr>
                <p:spPr>
                  <a:xfrm>
                    <a:off x="7653300" y="3429000"/>
                    <a:ext cx="144016" cy="14401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B61A7FD8-0741-42DD-8229-92CF1F1A11B2}"/>
                </a:ext>
              </a:extLst>
            </p:cNvPr>
            <p:cNvGrpSpPr/>
            <p:nvPr/>
          </p:nvGrpSpPr>
          <p:grpSpPr>
            <a:xfrm>
              <a:off x="5106541" y="2625015"/>
              <a:ext cx="1153957" cy="781308"/>
              <a:chOff x="8170282" y="2521856"/>
              <a:chExt cx="1153957" cy="781308"/>
            </a:xfrm>
          </p:grpSpPr>
          <p:sp>
            <p:nvSpPr>
              <p:cNvPr id="576" name="吹き出し: 円形 575">
                <a:extLst>
                  <a:ext uri="{FF2B5EF4-FFF2-40B4-BE49-F238E27FC236}">
                    <a16:creationId xmlns:a16="http://schemas.microsoft.com/office/drawing/2014/main" id="{F378F2B0-9925-496E-B3B3-A5B79462AF9C}"/>
                  </a:ext>
                </a:extLst>
              </p:cNvPr>
              <p:cNvSpPr/>
              <p:nvPr/>
            </p:nvSpPr>
            <p:spPr>
              <a:xfrm>
                <a:off x="8170282" y="2521856"/>
                <a:ext cx="1153957" cy="781308"/>
              </a:xfrm>
              <a:prstGeom prst="wedgeEllipseCallout">
                <a:avLst>
                  <a:gd name="adj1" fmla="val -46800"/>
                  <a:gd name="adj2" fmla="val -6085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テキスト ボックス 576">
                <a:extLst>
                  <a:ext uri="{FF2B5EF4-FFF2-40B4-BE49-F238E27FC236}">
                    <a16:creationId xmlns:a16="http://schemas.microsoft.com/office/drawing/2014/main" id="{A579192B-A0B7-4A8D-B66B-6F809600A5E5}"/>
                  </a:ext>
                </a:extLst>
              </p:cNvPr>
              <p:cNvSpPr txBox="1"/>
              <p:nvPr/>
            </p:nvSpPr>
            <p:spPr>
              <a:xfrm>
                <a:off x="8279605" y="2781308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運転免許証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5CC156-016C-4EFB-A406-7443035EC220}"/>
              </a:ext>
            </a:extLst>
          </p:cNvPr>
          <p:cNvGrpSpPr/>
          <p:nvPr/>
        </p:nvGrpSpPr>
        <p:grpSpPr>
          <a:xfrm>
            <a:off x="806785" y="1349982"/>
            <a:ext cx="2546612" cy="2056341"/>
            <a:chOff x="806785" y="1349982"/>
            <a:chExt cx="2546612" cy="2056341"/>
          </a:xfrm>
        </p:grpSpPr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724DDE47-6F59-45F1-A20C-DA0A124FB10A}"/>
                </a:ext>
              </a:extLst>
            </p:cNvPr>
            <p:cNvGrpSpPr/>
            <p:nvPr/>
          </p:nvGrpSpPr>
          <p:grpSpPr>
            <a:xfrm>
              <a:off x="806785" y="1349982"/>
              <a:ext cx="2447352" cy="1700981"/>
              <a:chOff x="806785" y="1349982"/>
              <a:chExt cx="2447352" cy="1700981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681D74CA-415A-4E7B-AF09-84C6643A31DE}"/>
                  </a:ext>
                </a:extLst>
              </p:cNvPr>
              <p:cNvGrpSpPr/>
              <p:nvPr/>
            </p:nvGrpSpPr>
            <p:grpSpPr>
              <a:xfrm rot="20700000">
                <a:off x="806785" y="1349982"/>
                <a:ext cx="1959861" cy="1217423"/>
                <a:chOff x="431647" y="4988793"/>
                <a:chExt cx="1556044" cy="966581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5EA067C-35EF-4068-A545-F01C573AECDD}"/>
                    </a:ext>
                  </a:extLst>
                </p:cNvPr>
                <p:cNvGrpSpPr/>
                <p:nvPr/>
              </p:nvGrpSpPr>
              <p:grpSpPr>
                <a:xfrm>
                  <a:off x="431647" y="4988793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9" name="正方形/長方形 18">
                    <a:extLst>
                      <a:ext uri="{FF2B5EF4-FFF2-40B4-BE49-F238E27FC236}">
                        <a16:creationId xmlns:a16="http://schemas.microsoft.com/office/drawing/2014/main" id="{057E7794-77EA-481B-A027-1C48BC538542}"/>
                      </a:ext>
                    </a:extLst>
                  </p:cNvPr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" name="フリーフォーム 1629">
                    <a:extLst>
                      <a:ext uri="{FF2B5EF4-FFF2-40B4-BE49-F238E27FC236}">
                        <a16:creationId xmlns:a16="http://schemas.microsoft.com/office/drawing/2014/main" id="{65BACDCD-13B7-45EA-AEB1-3CD811C2E00A}"/>
                      </a:ext>
                    </a:extLst>
                  </p:cNvPr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" name="正方形/長方形 20">
                    <a:extLst>
                      <a:ext uri="{FF2B5EF4-FFF2-40B4-BE49-F238E27FC236}">
                        <a16:creationId xmlns:a16="http://schemas.microsoft.com/office/drawing/2014/main" id="{D3A8F0B8-136B-4823-8CE9-9FFE59EC3713}"/>
                      </a:ext>
                    </a:extLst>
                  </p:cNvPr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2" name="直線コネクタ 21">
                    <a:extLst>
                      <a:ext uri="{FF2B5EF4-FFF2-40B4-BE49-F238E27FC236}">
                        <a16:creationId xmlns:a16="http://schemas.microsoft.com/office/drawing/2014/main" id="{BFE61D9F-8CDC-4CD0-AF39-43C3A3493967}"/>
                      </a:ext>
                    </a:extLst>
                  </p:cNvPr>
                  <p:cNvCxnSpPr>
                    <a:stCxn id="2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3" name="直線コネクタ 22">
                    <a:extLst>
                      <a:ext uri="{FF2B5EF4-FFF2-40B4-BE49-F238E27FC236}">
                        <a16:creationId xmlns:a16="http://schemas.microsoft.com/office/drawing/2014/main" id="{B63EEB6D-77E3-495C-A1CD-6D50BBA7D52E}"/>
                      </a:ext>
                    </a:extLst>
                  </p:cNvPr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4" name="直線コネクタ 23">
                    <a:extLst>
                      <a:ext uri="{FF2B5EF4-FFF2-40B4-BE49-F238E27FC236}">
                        <a16:creationId xmlns:a16="http://schemas.microsoft.com/office/drawing/2014/main" id="{84C9C204-974B-4D23-9014-848776210853}"/>
                      </a:ext>
                    </a:extLst>
                  </p:cNvPr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5" name="テキスト ボックス 24">
                    <a:extLst>
                      <a:ext uri="{FF2B5EF4-FFF2-40B4-BE49-F238E27FC236}">
                        <a16:creationId xmlns:a16="http://schemas.microsoft.com/office/drawing/2014/main" id="{66E801E2-E1FD-4A4B-B914-C9A6BADCC048}"/>
                      </a:ext>
                    </a:extLst>
                  </p:cNvPr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6" name="テキスト ボックス 25">
                    <a:extLst>
                      <a:ext uri="{FF2B5EF4-FFF2-40B4-BE49-F238E27FC236}">
                        <a16:creationId xmlns:a16="http://schemas.microsoft.com/office/drawing/2014/main" id="{EF52B2B7-0785-4086-8D61-73AC2291E52F}"/>
                      </a:ext>
                    </a:extLst>
                  </p:cNvPr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7" name="テキスト ボックス 26">
                    <a:extLst>
                      <a:ext uri="{FF2B5EF4-FFF2-40B4-BE49-F238E27FC236}">
                        <a16:creationId xmlns:a16="http://schemas.microsoft.com/office/drawing/2014/main" id="{695C47B9-A747-4524-BB77-62F96ABEE7CA}"/>
                      </a:ext>
                    </a:extLst>
                  </p:cNvPr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8BB7CF44-6860-49D6-B501-3EF7C931ABB3}"/>
                      </a:ext>
                    </a:extLst>
                  </p:cNvPr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32" name="グループ化 31">
                      <a:extLst>
                        <a:ext uri="{FF2B5EF4-FFF2-40B4-BE49-F238E27FC236}">
                          <a16:creationId xmlns:a16="http://schemas.microsoft.com/office/drawing/2014/main" id="{62D0DF19-E821-49AF-B7D6-26841A32ED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36" name="片側の 2 つの角を丸めた四角形 1645">
                        <a:extLst>
                          <a:ext uri="{FF2B5EF4-FFF2-40B4-BE49-F238E27FC236}">
                            <a16:creationId xmlns:a16="http://schemas.microsoft.com/office/drawing/2014/main" id="{07C6B24B-928C-4E2B-AF6F-1E4D719960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7" name="正方形/長方形 36">
                        <a:extLst>
                          <a:ext uri="{FF2B5EF4-FFF2-40B4-BE49-F238E27FC236}">
                            <a16:creationId xmlns:a16="http://schemas.microsoft.com/office/drawing/2014/main" id="{154D8C53-07F2-4F28-AB63-7962953760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" name="正方形/長方形 37">
                        <a:extLst>
                          <a:ext uri="{FF2B5EF4-FFF2-40B4-BE49-F238E27FC236}">
                            <a16:creationId xmlns:a16="http://schemas.microsoft.com/office/drawing/2014/main" id="{DC75F5DC-4B90-472A-A20D-177D44569D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" name="正方形/長方形 38">
                        <a:extLst>
                          <a:ext uri="{FF2B5EF4-FFF2-40B4-BE49-F238E27FC236}">
                            <a16:creationId xmlns:a16="http://schemas.microsoft.com/office/drawing/2014/main" id="{4A074D64-7391-4825-B020-05219114FB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" name="フリーフォーム 1642">
                      <a:extLst>
                        <a:ext uri="{FF2B5EF4-FFF2-40B4-BE49-F238E27FC236}">
                          <a16:creationId xmlns:a16="http://schemas.microsoft.com/office/drawing/2014/main" id="{B0FA2FAB-BCBD-4ACF-8B2B-E024BC2C4E8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 1643">
                      <a:extLst>
                        <a:ext uri="{FF2B5EF4-FFF2-40B4-BE49-F238E27FC236}">
                          <a16:creationId xmlns:a16="http://schemas.microsoft.com/office/drawing/2014/main" id="{37FE77AF-7146-45BD-8395-3631613CD59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" name="フリーフォーム 1644">
                      <a:extLst>
                        <a:ext uri="{FF2B5EF4-FFF2-40B4-BE49-F238E27FC236}">
                          <a16:creationId xmlns:a16="http://schemas.microsoft.com/office/drawing/2014/main" id="{457FA99A-E290-4D89-A2A4-A4EC955C7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BF0EA434-5D09-418D-ACA8-053494499F88}"/>
                      </a:ext>
                    </a:extLst>
                  </p:cNvPr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30" name="フリーフォーム 1639">
                      <a:extLst>
                        <a:ext uri="{FF2B5EF4-FFF2-40B4-BE49-F238E27FC236}">
                          <a16:creationId xmlns:a16="http://schemas.microsoft.com/office/drawing/2014/main" id="{1A28862A-BC2D-4123-AAD5-98C8D2818D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" name="テキスト ボックス 30">
                      <a:extLst>
                        <a:ext uri="{FF2B5EF4-FFF2-40B4-BE49-F238E27FC236}">
                          <a16:creationId xmlns:a16="http://schemas.microsoft.com/office/drawing/2014/main" id="{B271FF56-A32D-400C-8E40-6B73B1DE0A37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sp>
              <p:nvSpPr>
                <p:cNvPr id="18" name="円/楕円 473">
                  <a:extLst>
                    <a:ext uri="{FF2B5EF4-FFF2-40B4-BE49-F238E27FC236}">
                      <a16:creationId xmlns:a16="http://schemas.microsoft.com/office/drawing/2014/main" id="{AF8EB3C1-2F5D-474D-AD47-BCDA9194A53E}"/>
                    </a:ext>
                  </a:extLst>
                </p:cNvPr>
                <p:cNvSpPr/>
                <p:nvPr/>
              </p:nvSpPr>
              <p:spPr>
                <a:xfrm>
                  <a:off x="531486" y="5415002"/>
                  <a:ext cx="342226" cy="481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1289829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46340"/>
                        <a:pt x="905533" y="478589"/>
                        <a:pt x="883492" y="502641"/>
                      </a:cubicBezTo>
                      <a:cubicBezTo>
                        <a:pt x="888402" y="524080"/>
                        <a:pt x="887075" y="548861"/>
                        <a:pt x="880307" y="574119"/>
                      </a:cubicBezTo>
                      <a:cubicBezTo>
                        <a:pt x="862375" y="641045"/>
                        <a:pt x="813028" y="685973"/>
                        <a:pt x="770088" y="674467"/>
                      </a:cubicBezTo>
                      <a:lnTo>
                        <a:pt x="762946" y="670192"/>
                      </a:lnTo>
                      <a:cubicBezTo>
                        <a:pt x="718680" y="773021"/>
                        <a:pt x="635709" y="848827"/>
                        <a:pt x="536482" y="873304"/>
                      </a:cubicBezTo>
                      <a:lnTo>
                        <a:pt x="536482" y="950108"/>
                      </a:lnTo>
                      <a:lnTo>
                        <a:pt x="619597" y="950108"/>
                      </a:lnTo>
                      <a:lnTo>
                        <a:pt x="619481" y="950597"/>
                      </a:lnTo>
                      <a:lnTo>
                        <a:pt x="634059" y="950597"/>
                      </a:lnTo>
                      <a:cubicBezTo>
                        <a:pt x="727735" y="950597"/>
                        <a:pt x="803675" y="1026537"/>
                        <a:pt x="803675" y="1120213"/>
                      </a:cubicBezTo>
                      <a:lnTo>
                        <a:pt x="803675" y="1289829"/>
                      </a:lnTo>
                      <a:lnTo>
                        <a:pt x="127857" y="1289829"/>
                      </a:lnTo>
                      <a:lnTo>
                        <a:pt x="127857" y="1120213"/>
                      </a:lnTo>
                      <a:cubicBezTo>
                        <a:pt x="127857" y="1026824"/>
                        <a:pt x="203333" y="951062"/>
                        <a:pt x="296614" y="950771"/>
                      </a:cubicBezTo>
                      <a:lnTo>
                        <a:pt x="296456" y="950108"/>
                      </a:lnTo>
                      <a:lnTo>
                        <a:pt x="379318" y="950108"/>
                      </a:lnTo>
                      <a:lnTo>
                        <a:pt x="379318" y="867597"/>
                      </a:lnTo>
                      <a:cubicBezTo>
                        <a:pt x="286845" y="840452"/>
                        <a:pt x="210331" y="767414"/>
                        <a:pt x="168567" y="670155"/>
                      </a:cubicBezTo>
                      <a:cubicBezTo>
                        <a:pt x="166743" y="672818"/>
                        <a:pt x="164137" y="673745"/>
                        <a:pt x="161442" y="674467"/>
                      </a:cubicBezTo>
                      <a:cubicBezTo>
                        <a:pt x="118502" y="685973"/>
                        <a:pt x="69156" y="641045"/>
                        <a:pt x="51223" y="574119"/>
                      </a:cubicBezTo>
                      <a:cubicBezTo>
                        <a:pt x="46055" y="554833"/>
                        <a:pt x="44060" y="535825"/>
                        <a:pt x="45728" y="518301"/>
                      </a:cubicBezTo>
                      <a:cubicBezTo>
                        <a:pt x="17412" y="491433"/>
                        <a:pt x="0" y="453386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9E0E6975-F552-4C19-999E-2E67C1EB1E86}"/>
                  </a:ext>
                </a:extLst>
              </p:cNvPr>
              <p:cNvGrpSpPr/>
              <p:nvPr/>
            </p:nvGrpSpPr>
            <p:grpSpPr>
              <a:xfrm rot="20700000">
                <a:off x="1294276" y="1833540"/>
                <a:ext cx="1959861" cy="1217423"/>
                <a:chOff x="431647" y="4988793"/>
                <a:chExt cx="1556044" cy="966581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8E896B80-5495-40F8-9560-30F386CE2A45}"/>
                    </a:ext>
                  </a:extLst>
                </p:cNvPr>
                <p:cNvGrpSpPr/>
                <p:nvPr/>
              </p:nvGrpSpPr>
              <p:grpSpPr>
                <a:xfrm>
                  <a:off x="431647" y="4988793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43" name="正方形/長方形 42">
                    <a:extLst>
                      <a:ext uri="{FF2B5EF4-FFF2-40B4-BE49-F238E27FC236}">
                        <a16:creationId xmlns:a16="http://schemas.microsoft.com/office/drawing/2014/main" id="{B75C0735-E7B6-4756-AFE0-E7BDF8F2C80C}"/>
                      </a:ext>
                    </a:extLst>
                  </p:cNvPr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フリーフォーム 817">
                    <a:extLst>
                      <a:ext uri="{FF2B5EF4-FFF2-40B4-BE49-F238E27FC236}">
                        <a16:creationId xmlns:a16="http://schemas.microsoft.com/office/drawing/2014/main" id="{B10734C9-E618-4683-B866-2D30D4CC17B9}"/>
                      </a:ext>
                    </a:extLst>
                  </p:cNvPr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DDC2B84B-4E3F-41F7-911A-1DDCB5FD6E17}"/>
                      </a:ext>
                    </a:extLst>
                  </p:cNvPr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46" name="直線コネクタ 45">
                    <a:extLst>
                      <a:ext uri="{FF2B5EF4-FFF2-40B4-BE49-F238E27FC236}">
                        <a16:creationId xmlns:a16="http://schemas.microsoft.com/office/drawing/2014/main" id="{87C78F4B-B14B-438D-8E0F-0372E83447F2}"/>
                      </a:ext>
                    </a:extLst>
                  </p:cNvPr>
                  <p:cNvCxnSpPr>
                    <a:stCxn id="45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7" name="直線コネクタ 46">
                    <a:extLst>
                      <a:ext uri="{FF2B5EF4-FFF2-40B4-BE49-F238E27FC236}">
                        <a16:creationId xmlns:a16="http://schemas.microsoft.com/office/drawing/2014/main" id="{0F7E8FA4-9B47-4533-8359-5CC0E036D847}"/>
                      </a:ext>
                    </a:extLst>
                  </p:cNvPr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8" name="直線コネクタ 47">
                    <a:extLst>
                      <a:ext uri="{FF2B5EF4-FFF2-40B4-BE49-F238E27FC236}">
                        <a16:creationId xmlns:a16="http://schemas.microsoft.com/office/drawing/2014/main" id="{208D31D5-CA8F-43B6-BF39-138579FAC066}"/>
                      </a:ext>
                    </a:extLst>
                  </p:cNvPr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49" name="テキスト ボックス 48">
                    <a:extLst>
                      <a:ext uri="{FF2B5EF4-FFF2-40B4-BE49-F238E27FC236}">
                        <a16:creationId xmlns:a16="http://schemas.microsoft.com/office/drawing/2014/main" id="{1F95B1BC-5FB4-4CDD-997A-2A68788479B2}"/>
                      </a:ext>
                    </a:extLst>
                  </p:cNvPr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50" name="テキスト ボックス 49">
                    <a:extLst>
                      <a:ext uri="{FF2B5EF4-FFF2-40B4-BE49-F238E27FC236}">
                        <a16:creationId xmlns:a16="http://schemas.microsoft.com/office/drawing/2014/main" id="{778384C9-EB53-4E81-8958-0CF215896245}"/>
                      </a:ext>
                    </a:extLst>
                  </p:cNvPr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1" name="テキスト ボックス 50">
                    <a:extLst>
                      <a:ext uri="{FF2B5EF4-FFF2-40B4-BE49-F238E27FC236}">
                        <a16:creationId xmlns:a16="http://schemas.microsoft.com/office/drawing/2014/main" id="{02566020-613B-449B-B0CF-53A817686E9A}"/>
                      </a:ext>
                    </a:extLst>
                  </p:cNvPr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15DDF298-4FF1-455B-9435-8D59AC486108}"/>
                      </a:ext>
                    </a:extLst>
                  </p:cNvPr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56" name="グループ化 55">
                      <a:extLst>
                        <a:ext uri="{FF2B5EF4-FFF2-40B4-BE49-F238E27FC236}">
                          <a16:creationId xmlns:a16="http://schemas.microsoft.com/office/drawing/2014/main" id="{598E79A7-A04D-4330-9A82-E728E5C121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60" name="片側の 2 つの角を丸めた四角形 833">
                        <a:extLst>
                          <a:ext uri="{FF2B5EF4-FFF2-40B4-BE49-F238E27FC236}">
                            <a16:creationId xmlns:a16="http://schemas.microsoft.com/office/drawing/2014/main" id="{88D9A96E-DA13-4CF8-BFEF-95CF0B7298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1" name="正方形/長方形 60">
                        <a:extLst>
                          <a:ext uri="{FF2B5EF4-FFF2-40B4-BE49-F238E27FC236}">
                            <a16:creationId xmlns:a16="http://schemas.microsoft.com/office/drawing/2014/main" id="{EB2C6FDE-6143-4DA5-BEC2-F7A9A0EA4D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2" name="正方形/長方形 61">
                        <a:extLst>
                          <a:ext uri="{FF2B5EF4-FFF2-40B4-BE49-F238E27FC236}">
                            <a16:creationId xmlns:a16="http://schemas.microsoft.com/office/drawing/2014/main" id="{BFD64736-09EA-482D-963F-20C8EE17E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3" name="正方形/長方形 62">
                        <a:extLst>
                          <a:ext uri="{FF2B5EF4-FFF2-40B4-BE49-F238E27FC236}">
                            <a16:creationId xmlns:a16="http://schemas.microsoft.com/office/drawing/2014/main" id="{8050A6B5-43D9-4AE0-946E-ACC218CCDF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7" name="フリーフォーム 830">
                      <a:extLst>
                        <a:ext uri="{FF2B5EF4-FFF2-40B4-BE49-F238E27FC236}">
                          <a16:creationId xmlns:a16="http://schemas.microsoft.com/office/drawing/2014/main" id="{85D05FFB-ACB8-4110-805C-5F316A8713E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フリーフォーム 831">
                      <a:extLst>
                        <a:ext uri="{FF2B5EF4-FFF2-40B4-BE49-F238E27FC236}">
                          <a16:creationId xmlns:a16="http://schemas.microsoft.com/office/drawing/2014/main" id="{1C34037D-FDE1-4772-B9B5-DF91B3DBE70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フリーフォーム 832">
                      <a:extLst>
                        <a:ext uri="{FF2B5EF4-FFF2-40B4-BE49-F238E27FC236}">
                          <a16:creationId xmlns:a16="http://schemas.microsoft.com/office/drawing/2014/main" id="{15DB1AA4-0A28-4C3E-B3A5-1417BD48FE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095282E5-4373-49EB-AA42-CD1A6A40F9B3}"/>
                      </a:ext>
                    </a:extLst>
                  </p:cNvPr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54" name="フリーフォーム 827">
                      <a:extLst>
                        <a:ext uri="{FF2B5EF4-FFF2-40B4-BE49-F238E27FC236}">
                          <a16:creationId xmlns:a16="http://schemas.microsoft.com/office/drawing/2014/main" id="{33A71CEE-BFD2-4BFA-936D-25998A7F4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" name="テキスト ボックス 54">
                      <a:extLst>
                        <a:ext uri="{FF2B5EF4-FFF2-40B4-BE49-F238E27FC236}">
                          <a16:creationId xmlns:a16="http://schemas.microsoft.com/office/drawing/2014/main" id="{722FB359-4368-43C6-B136-D1AB36C9E2C1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sp>
              <p:nvSpPr>
                <p:cNvPr id="42" name="片側の 2 つの角を丸めた四角形 943">
                  <a:extLst>
                    <a:ext uri="{FF2B5EF4-FFF2-40B4-BE49-F238E27FC236}">
                      <a16:creationId xmlns:a16="http://schemas.microsoft.com/office/drawing/2014/main" id="{7939A966-6A4C-4FA0-8454-E3452ADAC598}"/>
                    </a:ext>
                  </a:extLst>
                </p:cNvPr>
                <p:cNvSpPr/>
                <p:nvPr/>
              </p:nvSpPr>
              <p:spPr>
                <a:xfrm>
                  <a:off x="529729" y="5427820"/>
                  <a:ext cx="352092" cy="4724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8714" h="1206033">
                      <a:moveTo>
                        <a:pt x="449393" y="0"/>
                      </a:moveTo>
                      <a:cubicBezTo>
                        <a:pt x="531401" y="0"/>
                        <a:pt x="607001" y="30860"/>
                        <a:pt x="666549" y="83951"/>
                      </a:cubicBezTo>
                      <a:cubicBezTo>
                        <a:pt x="796628" y="137691"/>
                        <a:pt x="883994" y="242160"/>
                        <a:pt x="883994" y="361958"/>
                      </a:cubicBezTo>
                      <a:lnTo>
                        <a:pt x="881427" y="381090"/>
                      </a:lnTo>
                      <a:cubicBezTo>
                        <a:pt x="899446" y="408400"/>
                        <a:pt x="903898" y="450386"/>
                        <a:pt x="892325" y="493579"/>
                      </a:cubicBezTo>
                      <a:cubicBezTo>
                        <a:pt x="873884" y="562399"/>
                        <a:pt x="821742" y="608223"/>
                        <a:pt x="775862" y="595930"/>
                      </a:cubicBezTo>
                      <a:lnTo>
                        <a:pt x="767353" y="590644"/>
                      </a:lnTo>
                      <a:cubicBezTo>
                        <a:pt x="720581" y="695823"/>
                        <a:pt x="632986" y="773627"/>
                        <a:pt x="527976" y="799337"/>
                      </a:cubicBezTo>
                      <a:lnTo>
                        <a:pt x="527976" y="860135"/>
                      </a:lnTo>
                      <a:lnTo>
                        <a:pt x="527542" y="861184"/>
                      </a:lnTo>
                      <a:lnTo>
                        <a:pt x="757922" y="861184"/>
                      </a:lnTo>
                      <a:cubicBezTo>
                        <a:pt x="807638" y="861184"/>
                        <a:pt x="847941" y="901487"/>
                        <a:pt x="847941" y="951203"/>
                      </a:cubicBezTo>
                      <a:lnTo>
                        <a:pt x="847941" y="1206033"/>
                      </a:lnTo>
                      <a:lnTo>
                        <a:pt x="48071" y="1206033"/>
                      </a:lnTo>
                      <a:lnTo>
                        <a:pt x="48071" y="951203"/>
                      </a:lnTo>
                      <a:cubicBezTo>
                        <a:pt x="48071" y="901487"/>
                        <a:pt x="88374" y="861184"/>
                        <a:pt x="138090" y="861184"/>
                      </a:cubicBezTo>
                      <a:lnTo>
                        <a:pt x="371247" y="861184"/>
                      </a:lnTo>
                      <a:cubicBezTo>
                        <a:pt x="370820" y="860848"/>
                        <a:pt x="370812" y="860492"/>
                        <a:pt x="370812" y="860135"/>
                      </a:cubicBezTo>
                      <a:lnTo>
                        <a:pt x="370812" y="799338"/>
                      </a:lnTo>
                      <a:cubicBezTo>
                        <a:pt x="265801" y="773628"/>
                        <a:pt x="178206" y="695824"/>
                        <a:pt x="131433" y="590645"/>
                      </a:cubicBezTo>
                      <a:cubicBezTo>
                        <a:pt x="129344" y="593907"/>
                        <a:pt x="126195" y="595054"/>
                        <a:pt x="122926" y="595930"/>
                      </a:cubicBezTo>
                      <a:cubicBezTo>
                        <a:pt x="77046" y="608223"/>
                        <a:pt x="24904" y="562399"/>
                        <a:pt x="6463" y="493579"/>
                      </a:cubicBezTo>
                      <a:cubicBezTo>
                        <a:pt x="-7829" y="440239"/>
                        <a:pt x="2319" y="388741"/>
                        <a:pt x="29606" y="363197"/>
                      </a:cubicBezTo>
                      <a:cubicBezTo>
                        <a:pt x="29441" y="362784"/>
                        <a:pt x="29440" y="362371"/>
                        <a:pt x="29440" y="361958"/>
                      </a:cubicBezTo>
                      <a:cubicBezTo>
                        <a:pt x="29440" y="250249"/>
                        <a:pt x="105407" y="151868"/>
                        <a:pt x="220761" y="94603"/>
                      </a:cubicBezTo>
                      <a:cubicBezTo>
                        <a:pt x="281896" y="35041"/>
                        <a:pt x="362007" y="0"/>
                        <a:pt x="44939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79" name="グループ化 578">
              <a:extLst>
                <a:ext uri="{FF2B5EF4-FFF2-40B4-BE49-F238E27FC236}">
                  <a16:creationId xmlns:a16="http://schemas.microsoft.com/office/drawing/2014/main" id="{2BB53484-769E-4D78-8A69-1B66BA8DB105}"/>
                </a:ext>
              </a:extLst>
            </p:cNvPr>
            <p:cNvGrpSpPr/>
            <p:nvPr/>
          </p:nvGrpSpPr>
          <p:grpSpPr>
            <a:xfrm>
              <a:off x="2199440" y="2625015"/>
              <a:ext cx="1153957" cy="781308"/>
              <a:chOff x="8170282" y="2521856"/>
              <a:chExt cx="1153957" cy="781308"/>
            </a:xfrm>
          </p:grpSpPr>
          <p:sp>
            <p:nvSpPr>
              <p:cNvPr id="580" name="吹き出し: 円形 579">
                <a:extLst>
                  <a:ext uri="{FF2B5EF4-FFF2-40B4-BE49-F238E27FC236}">
                    <a16:creationId xmlns:a16="http://schemas.microsoft.com/office/drawing/2014/main" id="{AE76EFAA-B7DD-4699-B365-0F76A4E9483C}"/>
                  </a:ext>
                </a:extLst>
              </p:cNvPr>
              <p:cNvSpPr/>
              <p:nvPr/>
            </p:nvSpPr>
            <p:spPr>
              <a:xfrm>
                <a:off x="8170282" y="2521856"/>
                <a:ext cx="1153957" cy="781308"/>
              </a:xfrm>
              <a:prstGeom prst="wedgeEllipseCallout">
                <a:avLst>
                  <a:gd name="adj1" fmla="val -46800"/>
                  <a:gd name="adj2" fmla="val -6085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テキスト ボックス 580">
                <a:extLst>
                  <a:ext uri="{FF2B5EF4-FFF2-40B4-BE49-F238E27FC236}">
                    <a16:creationId xmlns:a16="http://schemas.microsoft.com/office/drawing/2014/main" id="{26B3413D-3EEA-4A3F-9D33-2302617C57B8}"/>
                  </a:ext>
                </a:extLst>
              </p:cNvPr>
              <p:cNvSpPr txBox="1"/>
              <p:nvPr/>
            </p:nvSpPr>
            <p:spPr>
              <a:xfrm>
                <a:off x="8279605" y="2781308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マイナンバーカード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2DCB07A-8D85-4042-AA0A-65AA16A69C32}"/>
              </a:ext>
            </a:extLst>
          </p:cNvPr>
          <p:cNvGrpSpPr/>
          <p:nvPr/>
        </p:nvGrpSpPr>
        <p:grpSpPr>
          <a:xfrm>
            <a:off x="3867679" y="4159037"/>
            <a:ext cx="2392819" cy="2197520"/>
            <a:chOff x="3867679" y="4159037"/>
            <a:chExt cx="2392819" cy="219752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38EC503-2721-41AA-A69B-AC6DAFF8D570}"/>
                </a:ext>
              </a:extLst>
            </p:cNvPr>
            <p:cNvGrpSpPr/>
            <p:nvPr/>
          </p:nvGrpSpPr>
          <p:grpSpPr>
            <a:xfrm rot="20700000">
              <a:off x="3867679" y="4159037"/>
              <a:ext cx="2261501" cy="1999541"/>
              <a:chOff x="436258" y="1064020"/>
              <a:chExt cx="1835704" cy="1623066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74AAF3A9-033B-448B-8560-F52CBC760FB9}"/>
                  </a:ext>
                </a:extLst>
              </p:cNvPr>
              <p:cNvGrpSpPr/>
              <p:nvPr/>
            </p:nvGrpSpPr>
            <p:grpSpPr>
              <a:xfrm>
                <a:off x="436258" y="1064020"/>
                <a:ext cx="1539110" cy="1058138"/>
                <a:chOff x="7154951" y="4750232"/>
                <a:chExt cx="2304256" cy="1584176"/>
              </a:xfrm>
            </p:grpSpPr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1565DF94-56C1-4428-BC37-F2AD29D65670}"/>
                    </a:ext>
                  </a:extLst>
                </p:cNvPr>
                <p:cNvGrpSpPr/>
                <p:nvPr/>
              </p:nvGrpSpPr>
              <p:grpSpPr>
                <a:xfrm>
                  <a:off x="7154951" y="4750232"/>
                  <a:ext cx="2304256" cy="1584176"/>
                  <a:chOff x="3008784" y="4293096"/>
                  <a:chExt cx="2304256" cy="1584176"/>
                </a:xfrm>
              </p:grpSpPr>
              <p:sp>
                <p:nvSpPr>
                  <p:cNvPr id="275" name="角丸四角形 553">
                    <a:extLst>
                      <a:ext uri="{FF2B5EF4-FFF2-40B4-BE49-F238E27FC236}">
                        <a16:creationId xmlns:a16="http://schemas.microsoft.com/office/drawing/2014/main" id="{668DA098-6D06-4376-A0D5-B68267872F06}"/>
                      </a:ext>
                    </a:extLst>
                  </p:cNvPr>
                  <p:cNvSpPr/>
                  <p:nvPr/>
                </p:nvSpPr>
                <p:spPr>
                  <a:xfrm>
                    <a:off x="3008784" y="4293096"/>
                    <a:ext cx="2304256" cy="1584176"/>
                  </a:xfrm>
                  <a:prstGeom prst="roundRect">
                    <a:avLst>
                      <a:gd name="adj" fmla="val 5644"/>
                    </a:avLst>
                  </a:prstGeom>
                  <a:pattFill prst="zigZag">
                    <a:fgClr>
                      <a:schemeClr val="bg1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テキスト ボックス 275">
                    <a:extLst>
                      <a:ext uri="{FF2B5EF4-FFF2-40B4-BE49-F238E27FC236}">
                        <a16:creationId xmlns:a16="http://schemas.microsoft.com/office/drawing/2014/main" id="{C9973FAC-5655-4951-8E22-9B6AE30C975D}"/>
                      </a:ext>
                    </a:extLst>
                  </p:cNvPr>
                  <p:cNvSpPr txBox="1"/>
                  <p:nvPr/>
                </p:nvSpPr>
                <p:spPr>
                  <a:xfrm>
                    <a:off x="3955884" y="4413012"/>
                    <a:ext cx="1213139" cy="158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有効期限 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277" name="テキスト ボックス 276">
                    <a:extLst>
                      <a:ext uri="{FF2B5EF4-FFF2-40B4-BE49-F238E27FC236}">
                        <a16:creationId xmlns:a16="http://schemas.microsoft.com/office/drawing/2014/main" id="{0BB2A50E-1899-4E06-98B2-4D9F3A29EBB9}"/>
                      </a:ext>
                    </a:extLst>
                  </p:cNvPr>
                  <p:cNvSpPr txBox="1"/>
                  <p:nvPr/>
                </p:nvSpPr>
                <p:spPr>
                  <a:xfrm>
                    <a:off x="3294037" y="4819134"/>
                    <a:ext cx="1085255" cy="2000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国民　保険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268" name="テキスト ボックス 267">
                  <a:extLst>
                    <a:ext uri="{FF2B5EF4-FFF2-40B4-BE49-F238E27FC236}">
                      <a16:creationId xmlns:a16="http://schemas.microsoft.com/office/drawing/2014/main" id="{028ED23F-98DC-4FF4-9878-38132B784A2F}"/>
                    </a:ext>
                  </a:extLst>
                </p:cNvPr>
                <p:cNvSpPr txBox="1"/>
                <p:nvPr/>
              </p:nvSpPr>
              <p:spPr>
                <a:xfrm>
                  <a:off x="7273994" y="4859265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国民健康保険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69" name="テキスト ボックス 268">
                  <a:extLst>
                    <a:ext uri="{FF2B5EF4-FFF2-40B4-BE49-F238E27FC236}">
                      <a16:creationId xmlns:a16="http://schemas.microsoft.com/office/drawing/2014/main" id="{C98902AE-E28A-426D-892F-9B0C38F8BC0A}"/>
                    </a:ext>
                  </a:extLst>
                </p:cNvPr>
                <p:cNvSpPr txBox="1"/>
                <p:nvPr/>
              </p:nvSpPr>
              <p:spPr>
                <a:xfrm>
                  <a:off x="7273994" y="4983864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被保険者証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70" name="テキスト ボックス 269">
                  <a:extLst>
                    <a:ext uri="{FF2B5EF4-FFF2-40B4-BE49-F238E27FC236}">
                      <a16:creationId xmlns:a16="http://schemas.microsoft.com/office/drawing/2014/main" id="{FE51D273-B5A2-4D2C-B478-E63D84984EAF}"/>
                    </a:ext>
                  </a:extLst>
                </p:cNvPr>
                <p:cNvSpPr txBox="1"/>
                <p:nvPr/>
              </p:nvSpPr>
              <p:spPr>
                <a:xfrm>
                  <a:off x="7370763" y="578094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71" name="テキスト ボックス 270">
                  <a:extLst>
                    <a:ext uri="{FF2B5EF4-FFF2-40B4-BE49-F238E27FC236}">
                      <a16:creationId xmlns:a16="http://schemas.microsoft.com/office/drawing/2014/main" id="{F1A9781D-8557-4E39-B0BA-14AD1FBC7F0E}"/>
                    </a:ext>
                  </a:extLst>
                </p:cNvPr>
                <p:cNvSpPr txBox="1"/>
                <p:nvPr/>
              </p:nvSpPr>
              <p:spPr>
                <a:xfrm>
                  <a:off x="7370763" y="5651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72" name="テキスト ボックス 271">
                  <a:extLst>
                    <a:ext uri="{FF2B5EF4-FFF2-40B4-BE49-F238E27FC236}">
                      <a16:creationId xmlns:a16="http://schemas.microsoft.com/office/drawing/2014/main" id="{FD4509A7-C3AF-43D7-A033-CBB25366322F}"/>
                    </a:ext>
                  </a:extLst>
                </p:cNvPr>
                <p:cNvSpPr txBox="1"/>
                <p:nvPr/>
              </p:nvSpPr>
              <p:spPr>
                <a:xfrm>
                  <a:off x="7370763" y="590286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73" name="テキスト ボックス 272">
                  <a:extLst>
                    <a:ext uri="{FF2B5EF4-FFF2-40B4-BE49-F238E27FC236}">
                      <a16:creationId xmlns:a16="http://schemas.microsoft.com/office/drawing/2014/main" id="{295B1CA3-8415-49ED-A79D-31790CF6CEDD}"/>
                    </a:ext>
                  </a:extLst>
                </p:cNvPr>
                <p:cNvSpPr txBox="1"/>
                <p:nvPr/>
              </p:nvSpPr>
              <p:spPr>
                <a:xfrm>
                  <a:off x="7370763" y="6032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74" name="テキスト ボックス 273">
                  <a:extLst>
                    <a:ext uri="{FF2B5EF4-FFF2-40B4-BE49-F238E27FC236}">
                      <a16:creationId xmlns:a16="http://schemas.microsoft.com/office/drawing/2014/main" id="{00E97F80-0007-4EC9-B843-5B6B1F4302DA}"/>
                    </a:ext>
                  </a:extLst>
                </p:cNvPr>
                <p:cNvSpPr txBox="1"/>
                <p:nvPr/>
              </p:nvSpPr>
              <p:spPr>
                <a:xfrm>
                  <a:off x="7370763" y="615432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53458977-F2F4-4752-A1CA-86BB2A4CE487}"/>
                  </a:ext>
                </a:extLst>
              </p:cNvPr>
              <p:cNvGrpSpPr/>
              <p:nvPr/>
            </p:nvGrpSpPr>
            <p:grpSpPr>
              <a:xfrm>
                <a:off x="732852" y="1628948"/>
                <a:ext cx="1539110" cy="1058138"/>
                <a:chOff x="7154951" y="4750233"/>
                <a:chExt cx="2304256" cy="1584176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47069746-16C3-461E-B23A-22B5AEF7B961}"/>
                    </a:ext>
                  </a:extLst>
                </p:cNvPr>
                <p:cNvGrpSpPr/>
                <p:nvPr/>
              </p:nvGrpSpPr>
              <p:grpSpPr>
                <a:xfrm>
                  <a:off x="7154951" y="4750233"/>
                  <a:ext cx="2304256" cy="1584176"/>
                  <a:chOff x="3008784" y="4293097"/>
                  <a:chExt cx="2304256" cy="1584176"/>
                </a:xfrm>
              </p:grpSpPr>
              <p:sp>
                <p:nvSpPr>
                  <p:cNvPr id="299" name="角丸四角形 445">
                    <a:extLst>
                      <a:ext uri="{FF2B5EF4-FFF2-40B4-BE49-F238E27FC236}">
                        <a16:creationId xmlns:a16="http://schemas.microsoft.com/office/drawing/2014/main" id="{531B98E9-1ECB-4009-ACAE-E927338E401A}"/>
                      </a:ext>
                    </a:extLst>
                  </p:cNvPr>
                  <p:cNvSpPr/>
                  <p:nvPr/>
                </p:nvSpPr>
                <p:spPr>
                  <a:xfrm>
                    <a:off x="3008784" y="4293097"/>
                    <a:ext cx="2304256" cy="1584176"/>
                  </a:xfrm>
                  <a:prstGeom prst="roundRect">
                    <a:avLst>
                      <a:gd name="adj" fmla="val 5644"/>
                    </a:avLst>
                  </a:prstGeom>
                  <a:pattFill prst="zigZag">
                    <a:fgClr>
                      <a:schemeClr val="bg1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テキスト ボックス 299">
                    <a:extLst>
                      <a:ext uri="{FF2B5EF4-FFF2-40B4-BE49-F238E27FC236}">
                        <a16:creationId xmlns:a16="http://schemas.microsoft.com/office/drawing/2014/main" id="{52AA6FBA-7758-41C0-B571-8EAF46FFB28D}"/>
                      </a:ext>
                    </a:extLst>
                  </p:cNvPr>
                  <p:cNvSpPr txBox="1"/>
                  <p:nvPr/>
                </p:nvSpPr>
                <p:spPr>
                  <a:xfrm>
                    <a:off x="3955884" y="4413012"/>
                    <a:ext cx="1213139" cy="1583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有効期限 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年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月</a:t>
                    </a:r>
                    <a:r>
                      <a:rPr lang="en-US" altLang="ja-JP" dirty="0">
                        <a:latin typeface="メイリオ" pitchFamily="50" charset="-128"/>
                        <a:ea typeface="メイリオ" pitchFamily="50" charset="-128"/>
                      </a:rPr>
                      <a:t>00</a:t>
                    </a:r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301" name="テキスト ボックス 300">
                    <a:extLst>
                      <a:ext uri="{FF2B5EF4-FFF2-40B4-BE49-F238E27FC236}">
                        <a16:creationId xmlns:a16="http://schemas.microsoft.com/office/drawing/2014/main" id="{02186841-628F-4E87-9386-EA27FF7E6CA0}"/>
                      </a:ext>
                    </a:extLst>
                  </p:cNvPr>
                  <p:cNvSpPr txBox="1"/>
                  <p:nvPr/>
                </p:nvSpPr>
                <p:spPr>
                  <a:xfrm>
                    <a:off x="3294037" y="4819134"/>
                    <a:ext cx="1085255" cy="2000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国民　保険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sp>
              <p:nvSpPr>
                <p:cNvPr id="292" name="テキスト ボックス 291">
                  <a:extLst>
                    <a:ext uri="{FF2B5EF4-FFF2-40B4-BE49-F238E27FC236}">
                      <a16:creationId xmlns:a16="http://schemas.microsoft.com/office/drawing/2014/main" id="{C7AEE2D3-B0A7-4683-93EC-65C7E5A729EB}"/>
                    </a:ext>
                  </a:extLst>
                </p:cNvPr>
                <p:cNvSpPr txBox="1"/>
                <p:nvPr/>
              </p:nvSpPr>
              <p:spPr>
                <a:xfrm>
                  <a:off x="7273994" y="4859265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国民健康保険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93" name="テキスト ボックス 292">
                  <a:extLst>
                    <a:ext uri="{FF2B5EF4-FFF2-40B4-BE49-F238E27FC236}">
                      <a16:creationId xmlns:a16="http://schemas.microsoft.com/office/drawing/2014/main" id="{7B63C529-9ECB-4ABA-BF04-539398F731D7}"/>
                    </a:ext>
                  </a:extLst>
                </p:cNvPr>
                <p:cNvSpPr txBox="1"/>
                <p:nvPr/>
              </p:nvSpPr>
              <p:spPr>
                <a:xfrm>
                  <a:off x="7273994" y="4983864"/>
                  <a:ext cx="653206" cy="1000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dist"/>
                  <a:r>
                    <a:rPr lang="ja-JP" altLang="en-US" b="1" dirty="0">
                      <a:latin typeface="メイリオ" pitchFamily="50" charset="-128"/>
                      <a:ea typeface="メイリオ" pitchFamily="50" charset="-128"/>
                    </a:rPr>
                    <a:t>被保険者証</a:t>
                  </a:r>
                  <a:endParaRPr lang="en-US" altLang="ja-JP" b="1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94" name="テキスト ボックス 293">
                  <a:extLst>
                    <a:ext uri="{FF2B5EF4-FFF2-40B4-BE49-F238E27FC236}">
                      <a16:creationId xmlns:a16="http://schemas.microsoft.com/office/drawing/2014/main" id="{87292047-9E4E-455C-80CB-915D4181C099}"/>
                    </a:ext>
                  </a:extLst>
                </p:cNvPr>
                <p:cNvSpPr txBox="1"/>
                <p:nvPr/>
              </p:nvSpPr>
              <p:spPr>
                <a:xfrm>
                  <a:off x="7370763" y="578094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95" name="テキスト ボックス 294">
                  <a:extLst>
                    <a:ext uri="{FF2B5EF4-FFF2-40B4-BE49-F238E27FC236}">
                      <a16:creationId xmlns:a16="http://schemas.microsoft.com/office/drawing/2014/main" id="{E6554A10-8C83-4C0A-8CB1-03CBDBB48338}"/>
                    </a:ext>
                  </a:extLst>
                </p:cNvPr>
                <p:cNvSpPr txBox="1"/>
                <p:nvPr/>
              </p:nvSpPr>
              <p:spPr>
                <a:xfrm>
                  <a:off x="7370763" y="5651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96" name="テキスト ボックス 295">
                  <a:extLst>
                    <a:ext uri="{FF2B5EF4-FFF2-40B4-BE49-F238E27FC236}">
                      <a16:creationId xmlns:a16="http://schemas.microsoft.com/office/drawing/2014/main" id="{CA152DF7-AEFE-48D1-B903-EA4CF12BBEB7}"/>
                    </a:ext>
                  </a:extLst>
                </p:cNvPr>
                <p:cNvSpPr txBox="1"/>
                <p:nvPr/>
              </p:nvSpPr>
              <p:spPr>
                <a:xfrm>
                  <a:off x="7370763" y="590286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97" name="テキスト ボックス 296">
                  <a:extLst>
                    <a:ext uri="{FF2B5EF4-FFF2-40B4-BE49-F238E27FC236}">
                      <a16:creationId xmlns:a16="http://schemas.microsoft.com/office/drawing/2014/main" id="{09A923D8-FCF4-41A0-B136-33F1B6B28F1C}"/>
                    </a:ext>
                  </a:extLst>
                </p:cNvPr>
                <p:cNvSpPr txBox="1"/>
                <p:nvPr/>
              </p:nvSpPr>
              <p:spPr>
                <a:xfrm>
                  <a:off x="7370763" y="603240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298" name="テキスト ボックス 297">
                  <a:extLst>
                    <a:ext uri="{FF2B5EF4-FFF2-40B4-BE49-F238E27FC236}">
                      <a16:creationId xmlns:a16="http://schemas.microsoft.com/office/drawing/2014/main" id="{C4ED189F-019E-44CE-AFEE-0E908D0293A5}"/>
                    </a:ext>
                  </a:extLst>
                </p:cNvPr>
                <p:cNvSpPr txBox="1"/>
                <p:nvPr/>
              </p:nvSpPr>
              <p:spPr>
                <a:xfrm>
                  <a:off x="7370763" y="6154321"/>
                  <a:ext cx="1224136" cy="720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○○○○○○○○○○○○○○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FDEDB7D0-3ABF-460E-BFC7-394E0FD022C9}"/>
                </a:ext>
              </a:extLst>
            </p:cNvPr>
            <p:cNvGrpSpPr/>
            <p:nvPr/>
          </p:nvGrpSpPr>
          <p:grpSpPr>
            <a:xfrm>
              <a:off x="5106541" y="5575249"/>
              <a:ext cx="1153957" cy="781308"/>
              <a:chOff x="8170282" y="2521856"/>
              <a:chExt cx="1153957" cy="781308"/>
            </a:xfrm>
          </p:grpSpPr>
          <p:sp>
            <p:nvSpPr>
              <p:cNvPr id="583" name="吹き出し: 円形 582">
                <a:extLst>
                  <a:ext uri="{FF2B5EF4-FFF2-40B4-BE49-F238E27FC236}">
                    <a16:creationId xmlns:a16="http://schemas.microsoft.com/office/drawing/2014/main" id="{4D14C112-BDDB-4862-B68F-DBD97D781C1F}"/>
                  </a:ext>
                </a:extLst>
              </p:cNvPr>
              <p:cNvSpPr/>
              <p:nvPr/>
            </p:nvSpPr>
            <p:spPr>
              <a:xfrm>
                <a:off x="8170282" y="2521856"/>
                <a:ext cx="1153957" cy="781308"/>
              </a:xfrm>
              <a:prstGeom prst="wedgeEllipseCallout">
                <a:avLst>
                  <a:gd name="adj1" fmla="val -46800"/>
                  <a:gd name="adj2" fmla="val -6085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テキスト ボックス 583">
                <a:extLst>
                  <a:ext uri="{FF2B5EF4-FFF2-40B4-BE49-F238E27FC236}">
                    <a16:creationId xmlns:a16="http://schemas.microsoft.com/office/drawing/2014/main" id="{2607CDEF-17F4-4314-BE01-006B8D90495D}"/>
                  </a:ext>
                </a:extLst>
              </p:cNvPr>
              <p:cNvSpPr txBox="1"/>
              <p:nvPr/>
            </p:nvSpPr>
            <p:spPr>
              <a:xfrm>
                <a:off x="8279605" y="2781308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健康保険証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B292AE2-1D31-4980-B5C6-19F260C6BD49}"/>
              </a:ext>
            </a:extLst>
          </p:cNvPr>
          <p:cNvGrpSpPr/>
          <p:nvPr/>
        </p:nvGrpSpPr>
        <p:grpSpPr>
          <a:xfrm>
            <a:off x="778647" y="4185556"/>
            <a:ext cx="2574750" cy="2171001"/>
            <a:chOff x="778647" y="4185556"/>
            <a:chExt cx="2574750" cy="2171001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CE8B541F-C1D7-4899-9C20-7EDB0F395CCC}"/>
                </a:ext>
              </a:extLst>
            </p:cNvPr>
            <p:cNvGrpSpPr/>
            <p:nvPr/>
          </p:nvGrpSpPr>
          <p:grpSpPr>
            <a:xfrm>
              <a:off x="778647" y="4185556"/>
              <a:ext cx="2478573" cy="1726159"/>
              <a:chOff x="778647" y="4185556"/>
              <a:chExt cx="2478573" cy="1726159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BF28E393-058E-4A19-A93C-41A8E0A9E479}"/>
                  </a:ext>
                </a:extLst>
              </p:cNvPr>
              <p:cNvGrpSpPr/>
              <p:nvPr/>
            </p:nvGrpSpPr>
            <p:grpSpPr>
              <a:xfrm rot="20700000">
                <a:off x="778647" y="4185556"/>
                <a:ext cx="1986204" cy="1233788"/>
                <a:chOff x="7923330" y="5004175"/>
                <a:chExt cx="1575175" cy="978465"/>
              </a:xfrm>
            </p:grpSpPr>
            <p:sp>
              <p:nvSpPr>
                <p:cNvPr id="65" name="角丸四角形 248">
                  <a:extLst>
                    <a:ext uri="{FF2B5EF4-FFF2-40B4-BE49-F238E27FC236}">
                      <a16:creationId xmlns:a16="http://schemas.microsoft.com/office/drawing/2014/main" id="{39531EC8-AFFA-4BE9-B8ED-023868446AB9}"/>
                    </a:ext>
                  </a:extLst>
                </p:cNvPr>
                <p:cNvSpPr/>
                <p:nvPr/>
              </p:nvSpPr>
              <p:spPr>
                <a:xfrm>
                  <a:off x="7923330" y="5004175"/>
                  <a:ext cx="1575175" cy="978465"/>
                </a:xfrm>
                <a:prstGeom prst="roundRect">
                  <a:avLst>
                    <a:gd name="adj" fmla="val 6157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75000"/>
                      </a:sys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二等辺三角形 65">
                  <a:extLst>
                    <a:ext uri="{FF2B5EF4-FFF2-40B4-BE49-F238E27FC236}">
                      <a16:creationId xmlns:a16="http://schemas.microsoft.com/office/drawing/2014/main" id="{B5850976-0EFC-4A41-B2D6-16C0874ED68B}"/>
                    </a:ext>
                  </a:extLst>
                </p:cNvPr>
                <p:cNvSpPr/>
                <p:nvPr/>
              </p:nvSpPr>
              <p:spPr>
                <a:xfrm rot="16200000">
                  <a:off x="8010609" y="5024640"/>
                  <a:ext cx="46278" cy="99683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59A4FE4F-056E-4FC3-820C-C0DCF7CADAC8}"/>
                    </a:ext>
                  </a:extLst>
                </p:cNvPr>
                <p:cNvGrpSpPr/>
                <p:nvPr/>
              </p:nvGrpSpPr>
              <p:grpSpPr>
                <a:xfrm>
                  <a:off x="8135106" y="5329948"/>
                  <a:ext cx="221670" cy="198445"/>
                  <a:chOff x="5631654" y="-26213"/>
                  <a:chExt cx="404948" cy="418044"/>
                </a:xfrm>
              </p:grpSpPr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58020110-8AAE-4956-ABBF-C26818C5E0F6}"/>
                      </a:ext>
                    </a:extLst>
                  </p:cNvPr>
                  <p:cNvGrpSpPr/>
                  <p:nvPr/>
                </p:nvGrpSpPr>
                <p:grpSpPr>
                  <a:xfrm>
                    <a:off x="5631654" y="-26202"/>
                    <a:ext cx="404948" cy="334849"/>
                    <a:chOff x="4339640" y="3267059"/>
                    <a:chExt cx="309314" cy="240355"/>
                  </a:xfr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</p:grpSpPr>
                <p:sp>
                  <p:nvSpPr>
                    <p:cNvPr id="98" name="片側の 2 つの角を丸めた四角形 281">
                      <a:extLst>
                        <a:ext uri="{FF2B5EF4-FFF2-40B4-BE49-F238E27FC236}">
                          <a16:creationId xmlns:a16="http://schemas.microsoft.com/office/drawing/2014/main" id="{4F5D4016-7D81-428C-AEF5-4EC2498A05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1" y="3267059"/>
                      <a:ext cx="309313" cy="6125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正方形/長方形 98">
                      <a:extLst>
                        <a:ext uri="{FF2B5EF4-FFF2-40B4-BE49-F238E27FC236}">
                          <a16:creationId xmlns:a16="http://schemas.microsoft.com/office/drawing/2014/main" id="{6BE44BB4-180E-4139-8D18-CB3884B4B8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328311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" name="正方形/長方形 99">
                      <a:extLst>
                        <a:ext uri="{FF2B5EF4-FFF2-40B4-BE49-F238E27FC236}">
                          <a16:creationId xmlns:a16="http://schemas.microsoft.com/office/drawing/2014/main" id="{17B38596-9A61-44AC-8DD7-D44DD9B3C2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388012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正方形/長方形 100">
                      <a:extLst>
                        <a:ext uri="{FF2B5EF4-FFF2-40B4-BE49-F238E27FC236}">
                          <a16:creationId xmlns:a16="http://schemas.microsoft.com/office/drawing/2014/main" id="{A2EB5BA1-A256-47FB-AC16-BECE811B22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447713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5" name="フリーフォーム 278">
                    <a:extLst>
                      <a:ext uri="{FF2B5EF4-FFF2-40B4-BE49-F238E27FC236}">
                        <a16:creationId xmlns:a16="http://schemas.microsoft.com/office/drawing/2014/main" id="{443027B8-94B9-4CF3-AB61-8F8A58AAB8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11187" y="308657"/>
                    <a:ext cx="125414" cy="83174"/>
                  </a:xfrm>
                  <a:custGeom>
                    <a:avLst/>
                    <a:gdLst>
                      <a:gd name="connsiteX0" fmla="*/ 125414 w 125414"/>
                      <a:gd name="connsiteY0" fmla="*/ 83174 h 83174"/>
                      <a:gd name="connsiteX1" fmla="*/ 0 w 125414"/>
                      <a:gd name="connsiteY1" fmla="*/ 83174 h 83174"/>
                      <a:gd name="connsiteX2" fmla="*/ 0 w 125414"/>
                      <a:gd name="connsiteY2" fmla="*/ 41587 h 83174"/>
                      <a:gd name="connsiteX3" fmla="*/ 41587 w 125414"/>
                      <a:gd name="connsiteY3" fmla="*/ 0 h 83174"/>
                      <a:gd name="connsiteX4" fmla="*/ 125414 w 125414"/>
                      <a:gd name="connsiteY4" fmla="*/ 0 h 83174"/>
                      <a:gd name="connsiteX5" fmla="*/ 125414 w 125414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5414" h="83174">
                        <a:moveTo>
                          <a:pt x="125414" y="83174"/>
                        </a:moveTo>
                        <a:lnTo>
                          <a:pt x="0" y="83174"/>
                        </a:lnTo>
                        <a:lnTo>
                          <a:pt x="0" y="41587"/>
                        </a:lnTo>
                        <a:cubicBezTo>
                          <a:pt x="0" y="18619"/>
                          <a:pt x="18619" y="0"/>
                          <a:pt x="41587" y="0"/>
                        </a:cubicBezTo>
                        <a:lnTo>
                          <a:pt x="125414" y="0"/>
                        </a:lnTo>
                        <a:lnTo>
                          <a:pt x="125414" y="8317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フリーフォーム 279">
                    <a:extLst>
                      <a:ext uri="{FF2B5EF4-FFF2-40B4-BE49-F238E27FC236}">
                        <a16:creationId xmlns:a16="http://schemas.microsoft.com/office/drawing/2014/main" id="{974DCD4D-3778-4759-ABAB-5C313483D3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31655" y="308657"/>
                    <a:ext cx="279531" cy="83174"/>
                  </a:xfrm>
                  <a:custGeom>
                    <a:avLst/>
                    <a:gdLst>
                      <a:gd name="connsiteX0" fmla="*/ 316495 w 316495"/>
                      <a:gd name="connsiteY0" fmla="*/ 83174 h 83174"/>
                      <a:gd name="connsiteX1" fmla="*/ 0 w 316495"/>
                      <a:gd name="connsiteY1" fmla="*/ 83174 h 83174"/>
                      <a:gd name="connsiteX2" fmla="*/ 0 w 316495"/>
                      <a:gd name="connsiteY2" fmla="*/ 0 h 83174"/>
                      <a:gd name="connsiteX3" fmla="*/ 274908 w 316495"/>
                      <a:gd name="connsiteY3" fmla="*/ 0 h 83174"/>
                      <a:gd name="connsiteX4" fmla="*/ 316495 w 316495"/>
                      <a:gd name="connsiteY4" fmla="*/ 41587 h 83174"/>
                      <a:gd name="connsiteX5" fmla="*/ 316495 w 316495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16495" h="83174">
                        <a:moveTo>
                          <a:pt x="316495" y="83174"/>
                        </a:moveTo>
                        <a:lnTo>
                          <a:pt x="0" y="83174"/>
                        </a:lnTo>
                        <a:lnTo>
                          <a:pt x="0" y="0"/>
                        </a:lnTo>
                        <a:lnTo>
                          <a:pt x="274908" y="0"/>
                        </a:lnTo>
                        <a:cubicBezTo>
                          <a:pt x="297876" y="0"/>
                          <a:pt x="316495" y="18619"/>
                          <a:pt x="316495" y="41587"/>
                        </a:cubicBezTo>
                        <a:lnTo>
                          <a:pt x="316495" y="8317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フリーフォーム 280">
                    <a:extLst>
                      <a:ext uri="{FF2B5EF4-FFF2-40B4-BE49-F238E27FC236}">
                        <a16:creationId xmlns:a16="http://schemas.microsoft.com/office/drawing/2014/main" id="{03801744-47EC-4DB2-B984-B730DD0077B9}"/>
                      </a:ext>
                    </a:extLst>
                  </p:cNvPr>
                  <p:cNvSpPr/>
                  <p:nvPr/>
                </p:nvSpPr>
                <p:spPr>
                  <a:xfrm>
                    <a:off x="5752939" y="-26213"/>
                    <a:ext cx="283662" cy="334864"/>
                  </a:xfrm>
                  <a:custGeom>
                    <a:avLst/>
                    <a:gdLst>
                      <a:gd name="connsiteX0" fmla="*/ 0 w 283662"/>
                      <a:gd name="connsiteY0" fmla="*/ 0 h 334864"/>
                      <a:gd name="connsiteX1" fmla="*/ 240995 w 283662"/>
                      <a:gd name="connsiteY1" fmla="*/ 0 h 334864"/>
                      <a:gd name="connsiteX2" fmla="*/ 283662 w 283662"/>
                      <a:gd name="connsiteY2" fmla="*/ 42667 h 334864"/>
                      <a:gd name="connsiteX3" fmla="*/ 283661 w 283662"/>
                      <a:gd name="connsiteY3" fmla="*/ 85333 h 334864"/>
                      <a:gd name="connsiteX4" fmla="*/ 158246 w 283662"/>
                      <a:gd name="connsiteY4" fmla="*/ 85333 h 334864"/>
                      <a:gd name="connsiteX5" fmla="*/ 158246 w 283662"/>
                      <a:gd name="connsiteY5" fmla="*/ 334864 h 334864"/>
                      <a:gd name="connsiteX6" fmla="*/ 0 w 283662"/>
                      <a:gd name="connsiteY6" fmla="*/ 334864 h 33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3662" h="334864">
                        <a:moveTo>
                          <a:pt x="0" y="0"/>
                        </a:moveTo>
                        <a:lnTo>
                          <a:pt x="240995" y="0"/>
                        </a:lnTo>
                        <a:cubicBezTo>
                          <a:pt x="264559" y="0"/>
                          <a:pt x="283662" y="19103"/>
                          <a:pt x="283662" y="42667"/>
                        </a:cubicBezTo>
                        <a:cubicBezTo>
                          <a:pt x="283662" y="56889"/>
                          <a:pt x="283661" y="71111"/>
                          <a:pt x="283661" y="85333"/>
                        </a:cubicBezTo>
                        <a:lnTo>
                          <a:pt x="158246" y="85333"/>
                        </a:lnTo>
                        <a:lnTo>
                          <a:pt x="158246" y="334864"/>
                        </a:lnTo>
                        <a:lnTo>
                          <a:pt x="0" y="33486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フリーフォーム 251">
                  <a:extLst>
                    <a:ext uri="{FF2B5EF4-FFF2-40B4-BE49-F238E27FC236}">
                      <a16:creationId xmlns:a16="http://schemas.microsoft.com/office/drawing/2014/main" id="{C1A67C38-721B-4C8A-B293-3BA364081B04}"/>
                    </a:ext>
                  </a:extLst>
                </p:cNvPr>
                <p:cNvSpPr/>
                <p:nvPr/>
              </p:nvSpPr>
              <p:spPr>
                <a:xfrm>
                  <a:off x="8007562" y="5748411"/>
                  <a:ext cx="189645" cy="188868"/>
                </a:xfrm>
                <a:custGeom>
                  <a:avLst/>
                  <a:gdLst>
                    <a:gd name="connsiteX0" fmla="*/ 1293078 w 1938338"/>
                    <a:gd name="connsiteY0" fmla="*/ 1681163 h 1930400"/>
                    <a:gd name="connsiteX1" fmla="*/ 1293078 w 1938338"/>
                    <a:gd name="connsiteY1" fmla="*/ 1798431 h 1930400"/>
                    <a:gd name="connsiteX2" fmla="*/ 1768759 w 1938338"/>
                    <a:gd name="connsiteY2" fmla="*/ 1798431 h 1930400"/>
                    <a:gd name="connsiteX3" fmla="*/ 1768759 w 1938338"/>
                    <a:gd name="connsiteY3" fmla="*/ 1681163 h 1930400"/>
                    <a:gd name="connsiteX4" fmla="*/ 166591 w 1938338"/>
                    <a:gd name="connsiteY4" fmla="*/ 1473297 h 1930400"/>
                    <a:gd name="connsiteX5" fmla="*/ 457103 w 1938338"/>
                    <a:gd name="connsiteY5" fmla="*/ 1473297 h 1930400"/>
                    <a:gd name="connsiteX6" fmla="*/ 457103 w 1938338"/>
                    <a:gd name="connsiteY6" fmla="*/ 1763809 h 1930400"/>
                    <a:gd name="connsiteX7" fmla="*/ 166591 w 1938338"/>
                    <a:gd name="connsiteY7" fmla="*/ 1763809 h 1930400"/>
                    <a:gd name="connsiteX8" fmla="*/ 1001712 w 1938338"/>
                    <a:gd name="connsiteY8" fmla="*/ 1452563 h 1930400"/>
                    <a:gd name="connsiteX9" fmla="*/ 1001712 w 1938338"/>
                    <a:gd name="connsiteY9" fmla="*/ 1569831 h 1930400"/>
                    <a:gd name="connsiteX10" fmla="*/ 1477393 w 1938338"/>
                    <a:gd name="connsiteY10" fmla="*/ 1569831 h 1930400"/>
                    <a:gd name="connsiteX11" fmla="*/ 1477393 w 1938338"/>
                    <a:gd name="connsiteY11" fmla="*/ 1452563 h 1930400"/>
                    <a:gd name="connsiteX12" fmla="*/ 84961 w 1938338"/>
                    <a:gd name="connsiteY12" fmla="*/ 1391667 h 1930400"/>
                    <a:gd name="connsiteX13" fmla="*/ 84961 w 1938338"/>
                    <a:gd name="connsiteY13" fmla="*/ 1845440 h 1930400"/>
                    <a:gd name="connsiteX14" fmla="*/ 538734 w 1938338"/>
                    <a:gd name="connsiteY14" fmla="*/ 1845440 h 1930400"/>
                    <a:gd name="connsiteX15" fmla="*/ 538734 w 1938338"/>
                    <a:gd name="connsiteY15" fmla="*/ 1391667 h 1930400"/>
                    <a:gd name="connsiteX16" fmla="*/ 9332 w 1938338"/>
                    <a:gd name="connsiteY16" fmla="*/ 1316038 h 1930400"/>
                    <a:gd name="connsiteX17" fmla="*/ 614363 w 1938338"/>
                    <a:gd name="connsiteY17" fmla="*/ 1316038 h 1930400"/>
                    <a:gd name="connsiteX18" fmla="*/ 614363 w 1938338"/>
                    <a:gd name="connsiteY18" fmla="*/ 1921069 h 1930400"/>
                    <a:gd name="connsiteX19" fmla="*/ 9332 w 1938338"/>
                    <a:gd name="connsiteY19" fmla="*/ 1921069 h 1930400"/>
                    <a:gd name="connsiteX20" fmla="*/ 1490566 w 1938338"/>
                    <a:gd name="connsiteY20" fmla="*/ 163609 h 1930400"/>
                    <a:gd name="connsiteX21" fmla="*/ 1781078 w 1938338"/>
                    <a:gd name="connsiteY21" fmla="*/ 163609 h 1930400"/>
                    <a:gd name="connsiteX22" fmla="*/ 1781078 w 1938338"/>
                    <a:gd name="connsiteY22" fmla="*/ 454121 h 1930400"/>
                    <a:gd name="connsiteX23" fmla="*/ 1490566 w 1938338"/>
                    <a:gd name="connsiteY23" fmla="*/ 454121 h 1930400"/>
                    <a:gd name="connsiteX24" fmla="*/ 166591 w 1938338"/>
                    <a:gd name="connsiteY24" fmla="*/ 163609 h 1930400"/>
                    <a:gd name="connsiteX25" fmla="*/ 457103 w 1938338"/>
                    <a:gd name="connsiteY25" fmla="*/ 163609 h 1930400"/>
                    <a:gd name="connsiteX26" fmla="*/ 457103 w 1938338"/>
                    <a:gd name="connsiteY26" fmla="*/ 454121 h 1930400"/>
                    <a:gd name="connsiteX27" fmla="*/ 166591 w 1938338"/>
                    <a:gd name="connsiteY27" fmla="*/ 454121 h 1930400"/>
                    <a:gd name="connsiteX28" fmla="*/ 1408936 w 1938338"/>
                    <a:gd name="connsiteY28" fmla="*/ 81979 h 1930400"/>
                    <a:gd name="connsiteX29" fmla="*/ 1408936 w 1938338"/>
                    <a:gd name="connsiteY29" fmla="*/ 535752 h 1930400"/>
                    <a:gd name="connsiteX30" fmla="*/ 1862709 w 1938338"/>
                    <a:gd name="connsiteY30" fmla="*/ 535752 h 1930400"/>
                    <a:gd name="connsiteX31" fmla="*/ 1862709 w 1938338"/>
                    <a:gd name="connsiteY31" fmla="*/ 81979 h 1930400"/>
                    <a:gd name="connsiteX32" fmla="*/ 84961 w 1938338"/>
                    <a:gd name="connsiteY32" fmla="*/ 81979 h 1930400"/>
                    <a:gd name="connsiteX33" fmla="*/ 84961 w 1938338"/>
                    <a:gd name="connsiteY33" fmla="*/ 535752 h 1930400"/>
                    <a:gd name="connsiteX34" fmla="*/ 538734 w 1938338"/>
                    <a:gd name="connsiteY34" fmla="*/ 535752 h 1930400"/>
                    <a:gd name="connsiteX35" fmla="*/ 538734 w 1938338"/>
                    <a:gd name="connsiteY35" fmla="*/ 81979 h 1930400"/>
                    <a:gd name="connsiteX36" fmla="*/ 1333307 w 1938338"/>
                    <a:gd name="connsiteY36" fmla="*/ 6350 h 1930400"/>
                    <a:gd name="connsiteX37" fmla="*/ 1938338 w 1938338"/>
                    <a:gd name="connsiteY37" fmla="*/ 6350 h 1930400"/>
                    <a:gd name="connsiteX38" fmla="*/ 1938338 w 1938338"/>
                    <a:gd name="connsiteY38" fmla="*/ 611381 h 1930400"/>
                    <a:gd name="connsiteX39" fmla="*/ 1333307 w 1938338"/>
                    <a:gd name="connsiteY39" fmla="*/ 611381 h 1930400"/>
                    <a:gd name="connsiteX40" fmla="*/ 9332 w 1938338"/>
                    <a:gd name="connsiteY40" fmla="*/ 6350 h 1930400"/>
                    <a:gd name="connsiteX41" fmla="*/ 614363 w 1938338"/>
                    <a:gd name="connsiteY41" fmla="*/ 6350 h 1930400"/>
                    <a:gd name="connsiteX42" fmla="*/ 614363 w 1938338"/>
                    <a:gd name="connsiteY42" fmla="*/ 611381 h 1930400"/>
                    <a:gd name="connsiteX43" fmla="*/ 9332 w 1938338"/>
                    <a:gd name="connsiteY43" fmla="*/ 611381 h 1930400"/>
                    <a:gd name="connsiteX44" fmla="*/ 742950 w 1938338"/>
                    <a:gd name="connsiteY44" fmla="*/ 0 h 1930400"/>
                    <a:gd name="connsiteX45" fmla="*/ 1238250 w 1938338"/>
                    <a:gd name="connsiteY45" fmla="*/ 6350 h 1930400"/>
                    <a:gd name="connsiteX46" fmla="*/ 1238250 w 1938338"/>
                    <a:gd name="connsiteY46" fmla="*/ 144463 h 1930400"/>
                    <a:gd name="connsiteX47" fmla="*/ 969228 w 1938338"/>
                    <a:gd name="connsiteY47" fmla="*/ 144463 h 1930400"/>
                    <a:gd name="connsiteX48" fmla="*/ 969228 w 1938338"/>
                    <a:gd name="connsiteY48" fmla="*/ 261731 h 1930400"/>
                    <a:gd name="connsiteX49" fmla="*/ 1238250 w 1938338"/>
                    <a:gd name="connsiteY49" fmla="*/ 261731 h 1930400"/>
                    <a:gd name="connsiteX50" fmla="*/ 1238250 w 1938338"/>
                    <a:gd name="connsiteY50" fmla="*/ 614363 h 1930400"/>
                    <a:gd name="connsiteX51" fmla="*/ 981928 w 1938338"/>
                    <a:gd name="connsiteY51" fmla="*/ 614363 h 1930400"/>
                    <a:gd name="connsiteX52" fmla="*/ 981928 w 1938338"/>
                    <a:gd name="connsiteY52" fmla="*/ 731631 h 1930400"/>
                    <a:gd name="connsiteX53" fmla="*/ 1457609 w 1938338"/>
                    <a:gd name="connsiteY53" fmla="*/ 731631 h 1930400"/>
                    <a:gd name="connsiteX54" fmla="*/ 1457609 w 1938338"/>
                    <a:gd name="connsiteY54" fmla="*/ 730250 h 1930400"/>
                    <a:gd name="connsiteX55" fmla="*/ 1917700 w 1938338"/>
                    <a:gd name="connsiteY55" fmla="*/ 730250 h 1930400"/>
                    <a:gd name="connsiteX56" fmla="*/ 1917700 w 1938338"/>
                    <a:gd name="connsiteY56" fmla="*/ 901700 h 1930400"/>
                    <a:gd name="connsiteX57" fmla="*/ 1510489 w 1938338"/>
                    <a:gd name="connsiteY57" fmla="*/ 901700 h 1930400"/>
                    <a:gd name="connsiteX58" fmla="*/ 1510489 w 1938338"/>
                    <a:gd name="connsiteY58" fmla="*/ 995363 h 1930400"/>
                    <a:gd name="connsiteX59" fmla="*/ 1235928 w 1938338"/>
                    <a:gd name="connsiteY59" fmla="*/ 995363 h 1930400"/>
                    <a:gd name="connsiteX60" fmla="*/ 1235928 w 1938338"/>
                    <a:gd name="connsiteY60" fmla="*/ 1112631 h 1930400"/>
                    <a:gd name="connsiteX61" fmla="*/ 1711609 w 1938338"/>
                    <a:gd name="connsiteY61" fmla="*/ 1112631 h 1930400"/>
                    <a:gd name="connsiteX62" fmla="*/ 1711609 w 1938338"/>
                    <a:gd name="connsiteY62" fmla="*/ 1018968 h 1930400"/>
                    <a:gd name="connsiteX63" fmla="*/ 1917700 w 1938338"/>
                    <a:gd name="connsiteY63" fmla="*/ 1018968 h 1930400"/>
                    <a:gd name="connsiteX64" fmla="*/ 1917700 w 1938338"/>
                    <a:gd name="connsiteY64" fmla="*/ 1223963 h 1930400"/>
                    <a:gd name="connsiteX65" fmla="*/ 1559778 w 1938338"/>
                    <a:gd name="connsiteY65" fmla="*/ 1223963 h 1930400"/>
                    <a:gd name="connsiteX66" fmla="*/ 1559778 w 1938338"/>
                    <a:gd name="connsiteY66" fmla="*/ 1341231 h 1930400"/>
                    <a:gd name="connsiteX67" fmla="*/ 1917700 w 1938338"/>
                    <a:gd name="connsiteY67" fmla="*/ 1341231 h 1930400"/>
                    <a:gd name="connsiteX68" fmla="*/ 1917700 w 1938338"/>
                    <a:gd name="connsiteY68" fmla="*/ 1930400 h 1930400"/>
                    <a:gd name="connsiteX69" fmla="*/ 1171859 w 1938338"/>
                    <a:gd name="connsiteY69" fmla="*/ 1930400 h 1930400"/>
                    <a:gd name="connsiteX70" fmla="*/ 1171859 w 1938338"/>
                    <a:gd name="connsiteY70" fmla="*/ 1820863 h 1930400"/>
                    <a:gd name="connsiteX71" fmla="*/ 717550 w 1938338"/>
                    <a:gd name="connsiteY71" fmla="*/ 1820863 h 1930400"/>
                    <a:gd name="connsiteX72" fmla="*/ 717550 w 1938338"/>
                    <a:gd name="connsiteY72" fmla="*/ 1341231 h 1930400"/>
                    <a:gd name="connsiteX73" fmla="*/ 1153543 w 1938338"/>
                    <a:gd name="connsiteY73" fmla="*/ 1341231 h 1930400"/>
                    <a:gd name="connsiteX74" fmla="*/ 1153543 w 1938338"/>
                    <a:gd name="connsiteY74" fmla="*/ 1223963 h 1930400"/>
                    <a:gd name="connsiteX75" fmla="*/ 717550 w 1938338"/>
                    <a:gd name="connsiteY75" fmla="*/ 1223963 h 1930400"/>
                    <a:gd name="connsiteX76" fmla="*/ 717550 w 1938338"/>
                    <a:gd name="connsiteY76" fmla="*/ 1219200 h 1930400"/>
                    <a:gd name="connsiteX77" fmla="*/ 0 w 1938338"/>
                    <a:gd name="connsiteY77" fmla="*/ 1219200 h 1930400"/>
                    <a:gd name="connsiteX78" fmla="*/ 0 w 1938338"/>
                    <a:gd name="connsiteY78" fmla="*/ 966581 h 1930400"/>
                    <a:gd name="connsiteX79" fmla="*/ 202181 w 1938338"/>
                    <a:gd name="connsiteY79" fmla="*/ 966581 h 1930400"/>
                    <a:gd name="connsiteX80" fmla="*/ 202181 w 1938338"/>
                    <a:gd name="connsiteY80" fmla="*/ 1063721 h 1930400"/>
                    <a:gd name="connsiteX81" fmla="*/ 677862 w 1938338"/>
                    <a:gd name="connsiteY81" fmla="*/ 1063721 h 1930400"/>
                    <a:gd name="connsiteX82" fmla="*/ 677862 w 1938338"/>
                    <a:gd name="connsiteY82" fmla="*/ 946453 h 1930400"/>
                    <a:gd name="connsiteX83" fmla="*/ 455043 w 1938338"/>
                    <a:gd name="connsiteY83" fmla="*/ 946453 h 1930400"/>
                    <a:gd name="connsiteX84" fmla="*/ 455043 w 1938338"/>
                    <a:gd name="connsiteY84" fmla="*/ 849313 h 1930400"/>
                    <a:gd name="connsiteX85" fmla="*/ 0 w 1938338"/>
                    <a:gd name="connsiteY85" fmla="*/ 849313 h 1930400"/>
                    <a:gd name="connsiteX86" fmla="*/ 0 w 1938338"/>
                    <a:gd name="connsiteY86" fmla="*/ 749300 h 1930400"/>
                    <a:gd name="connsiteX87" fmla="*/ 742950 w 1938338"/>
                    <a:gd name="connsiteY87" fmla="*/ 749300 h 1930400"/>
                    <a:gd name="connsiteX88" fmla="*/ 742950 w 1938338"/>
                    <a:gd name="connsiteY88" fmla="*/ 503031 h 1930400"/>
                    <a:gd name="connsiteX89" fmla="*/ 1133759 w 1938338"/>
                    <a:gd name="connsiteY89" fmla="*/ 503031 h 1930400"/>
                    <a:gd name="connsiteX90" fmla="*/ 1133759 w 1938338"/>
                    <a:gd name="connsiteY90" fmla="*/ 385763 h 1930400"/>
                    <a:gd name="connsiteX91" fmla="*/ 742950 w 1938338"/>
                    <a:gd name="connsiteY91" fmla="*/ 385763 h 19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1938338" h="1930400">
                      <a:moveTo>
                        <a:pt x="1293078" y="1681163"/>
                      </a:moveTo>
                      <a:lnTo>
                        <a:pt x="1293078" y="1798431"/>
                      </a:lnTo>
                      <a:lnTo>
                        <a:pt x="1768759" y="1798431"/>
                      </a:lnTo>
                      <a:lnTo>
                        <a:pt x="1768759" y="1681163"/>
                      </a:lnTo>
                      <a:close/>
                      <a:moveTo>
                        <a:pt x="166591" y="1473297"/>
                      </a:moveTo>
                      <a:lnTo>
                        <a:pt x="457103" y="1473297"/>
                      </a:lnTo>
                      <a:lnTo>
                        <a:pt x="457103" y="1763809"/>
                      </a:lnTo>
                      <a:lnTo>
                        <a:pt x="166591" y="1763809"/>
                      </a:lnTo>
                      <a:close/>
                      <a:moveTo>
                        <a:pt x="1001712" y="1452563"/>
                      </a:moveTo>
                      <a:lnTo>
                        <a:pt x="1001712" y="1569831"/>
                      </a:lnTo>
                      <a:lnTo>
                        <a:pt x="1477393" y="1569831"/>
                      </a:lnTo>
                      <a:lnTo>
                        <a:pt x="1477393" y="1452563"/>
                      </a:lnTo>
                      <a:close/>
                      <a:moveTo>
                        <a:pt x="84961" y="1391667"/>
                      </a:moveTo>
                      <a:lnTo>
                        <a:pt x="84961" y="1845440"/>
                      </a:lnTo>
                      <a:lnTo>
                        <a:pt x="538734" y="1845440"/>
                      </a:lnTo>
                      <a:lnTo>
                        <a:pt x="538734" y="1391667"/>
                      </a:lnTo>
                      <a:close/>
                      <a:moveTo>
                        <a:pt x="9332" y="1316038"/>
                      </a:moveTo>
                      <a:lnTo>
                        <a:pt x="614363" y="1316038"/>
                      </a:lnTo>
                      <a:lnTo>
                        <a:pt x="614363" y="1921069"/>
                      </a:lnTo>
                      <a:lnTo>
                        <a:pt x="9332" y="1921069"/>
                      </a:lnTo>
                      <a:close/>
                      <a:moveTo>
                        <a:pt x="1490566" y="163609"/>
                      </a:moveTo>
                      <a:lnTo>
                        <a:pt x="1781078" y="163609"/>
                      </a:lnTo>
                      <a:lnTo>
                        <a:pt x="1781078" y="454121"/>
                      </a:lnTo>
                      <a:lnTo>
                        <a:pt x="1490566" y="454121"/>
                      </a:lnTo>
                      <a:close/>
                      <a:moveTo>
                        <a:pt x="166591" y="163609"/>
                      </a:moveTo>
                      <a:lnTo>
                        <a:pt x="457103" y="163609"/>
                      </a:lnTo>
                      <a:lnTo>
                        <a:pt x="457103" y="454121"/>
                      </a:lnTo>
                      <a:lnTo>
                        <a:pt x="166591" y="454121"/>
                      </a:lnTo>
                      <a:close/>
                      <a:moveTo>
                        <a:pt x="1408936" y="81979"/>
                      </a:moveTo>
                      <a:lnTo>
                        <a:pt x="1408936" y="535752"/>
                      </a:lnTo>
                      <a:lnTo>
                        <a:pt x="1862709" y="535752"/>
                      </a:lnTo>
                      <a:lnTo>
                        <a:pt x="1862709" y="81979"/>
                      </a:lnTo>
                      <a:close/>
                      <a:moveTo>
                        <a:pt x="84961" y="81979"/>
                      </a:moveTo>
                      <a:lnTo>
                        <a:pt x="84961" y="535752"/>
                      </a:lnTo>
                      <a:lnTo>
                        <a:pt x="538734" y="535752"/>
                      </a:lnTo>
                      <a:lnTo>
                        <a:pt x="538734" y="81979"/>
                      </a:lnTo>
                      <a:close/>
                      <a:moveTo>
                        <a:pt x="1333307" y="6350"/>
                      </a:moveTo>
                      <a:lnTo>
                        <a:pt x="1938338" y="6350"/>
                      </a:lnTo>
                      <a:lnTo>
                        <a:pt x="1938338" y="611381"/>
                      </a:lnTo>
                      <a:lnTo>
                        <a:pt x="1333307" y="611381"/>
                      </a:lnTo>
                      <a:close/>
                      <a:moveTo>
                        <a:pt x="9332" y="6350"/>
                      </a:moveTo>
                      <a:lnTo>
                        <a:pt x="614363" y="6350"/>
                      </a:lnTo>
                      <a:lnTo>
                        <a:pt x="614363" y="611381"/>
                      </a:lnTo>
                      <a:lnTo>
                        <a:pt x="9332" y="611381"/>
                      </a:lnTo>
                      <a:close/>
                      <a:moveTo>
                        <a:pt x="742950" y="0"/>
                      </a:moveTo>
                      <a:lnTo>
                        <a:pt x="1238250" y="6350"/>
                      </a:lnTo>
                      <a:lnTo>
                        <a:pt x="1238250" y="144463"/>
                      </a:lnTo>
                      <a:lnTo>
                        <a:pt x="969228" y="144463"/>
                      </a:lnTo>
                      <a:lnTo>
                        <a:pt x="969228" y="261731"/>
                      </a:lnTo>
                      <a:lnTo>
                        <a:pt x="1238250" y="261731"/>
                      </a:lnTo>
                      <a:lnTo>
                        <a:pt x="1238250" y="614363"/>
                      </a:lnTo>
                      <a:lnTo>
                        <a:pt x="981928" y="614363"/>
                      </a:lnTo>
                      <a:lnTo>
                        <a:pt x="981928" y="731631"/>
                      </a:lnTo>
                      <a:lnTo>
                        <a:pt x="1457609" y="731631"/>
                      </a:lnTo>
                      <a:lnTo>
                        <a:pt x="1457609" y="730250"/>
                      </a:lnTo>
                      <a:lnTo>
                        <a:pt x="1917700" y="730250"/>
                      </a:lnTo>
                      <a:lnTo>
                        <a:pt x="1917700" y="901700"/>
                      </a:lnTo>
                      <a:lnTo>
                        <a:pt x="1510489" y="901700"/>
                      </a:lnTo>
                      <a:lnTo>
                        <a:pt x="1510489" y="995363"/>
                      </a:lnTo>
                      <a:lnTo>
                        <a:pt x="1235928" y="995363"/>
                      </a:lnTo>
                      <a:lnTo>
                        <a:pt x="1235928" y="1112631"/>
                      </a:lnTo>
                      <a:lnTo>
                        <a:pt x="1711609" y="1112631"/>
                      </a:lnTo>
                      <a:lnTo>
                        <a:pt x="1711609" y="1018968"/>
                      </a:lnTo>
                      <a:lnTo>
                        <a:pt x="1917700" y="1018968"/>
                      </a:lnTo>
                      <a:lnTo>
                        <a:pt x="1917700" y="1223963"/>
                      </a:lnTo>
                      <a:lnTo>
                        <a:pt x="1559778" y="1223963"/>
                      </a:lnTo>
                      <a:lnTo>
                        <a:pt x="1559778" y="1341231"/>
                      </a:lnTo>
                      <a:lnTo>
                        <a:pt x="1917700" y="1341231"/>
                      </a:lnTo>
                      <a:lnTo>
                        <a:pt x="1917700" y="1930400"/>
                      </a:lnTo>
                      <a:lnTo>
                        <a:pt x="1171859" y="1930400"/>
                      </a:lnTo>
                      <a:lnTo>
                        <a:pt x="1171859" y="1820863"/>
                      </a:lnTo>
                      <a:lnTo>
                        <a:pt x="717550" y="1820863"/>
                      </a:lnTo>
                      <a:lnTo>
                        <a:pt x="717550" y="1341231"/>
                      </a:lnTo>
                      <a:lnTo>
                        <a:pt x="1153543" y="1341231"/>
                      </a:lnTo>
                      <a:lnTo>
                        <a:pt x="1153543" y="1223963"/>
                      </a:lnTo>
                      <a:lnTo>
                        <a:pt x="717550" y="1223963"/>
                      </a:lnTo>
                      <a:lnTo>
                        <a:pt x="717550" y="1219200"/>
                      </a:lnTo>
                      <a:lnTo>
                        <a:pt x="0" y="1219200"/>
                      </a:lnTo>
                      <a:lnTo>
                        <a:pt x="0" y="966581"/>
                      </a:lnTo>
                      <a:lnTo>
                        <a:pt x="202181" y="966581"/>
                      </a:lnTo>
                      <a:lnTo>
                        <a:pt x="202181" y="1063721"/>
                      </a:lnTo>
                      <a:lnTo>
                        <a:pt x="677862" y="1063721"/>
                      </a:lnTo>
                      <a:lnTo>
                        <a:pt x="677862" y="946453"/>
                      </a:lnTo>
                      <a:lnTo>
                        <a:pt x="455043" y="946453"/>
                      </a:lnTo>
                      <a:lnTo>
                        <a:pt x="455043" y="849313"/>
                      </a:lnTo>
                      <a:lnTo>
                        <a:pt x="0" y="849313"/>
                      </a:lnTo>
                      <a:lnTo>
                        <a:pt x="0" y="749300"/>
                      </a:lnTo>
                      <a:lnTo>
                        <a:pt x="742950" y="749300"/>
                      </a:lnTo>
                      <a:lnTo>
                        <a:pt x="742950" y="503031"/>
                      </a:lnTo>
                      <a:lnTo>
                        <a:pt x="1133759" y="503031"/>
                      </a:lnTo>
                      <a:lnTo>
                        <a:pt x="1133759" y="385763"/>
                      </a:lnTo>
                      <a:lnTo>
                        <a:pt x="742950" y="38576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15F432FD-3A15-4DEB-B01C-8B8E1690F46F}"/>
                    </a:ext>
                  </a:extLst>
                </p:cNvPr>
                <p:cNvSpPr/>
                <p:nvPr/>
              </p:nvSpPr>
              <p:spPr>
                <a:xfrm>
                  <a:off x="7923330" y="5169478"/>
                  <a:ext cx="1575175" cy="83479"/>
                </a:xfrm>
                <a:prstGeom prst="rect">
                  <a:avLst/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7D4E2D5A-D0A9-4DA5-B0E4-34F4D056DD7C}"/>
                    </a:ext>
                  </a:extLst>
                </p:cNvPr>
                <p:cNvSpPr/>
                <p:nvPr/>
              </p:nvSpPr>
              <p:spPr>
                <a:xfrm>
                  <a:off x="7923330" y="5136569"/>
                  <a:ext cx="1575175" cy="83479"/>
                </a:xfrm>
                <a:prstGeom prst="rect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8145BAA0-8365-462C-874A-56F3F7826519}"/>
                    </a:ext>
                  </a:extLst>
                </p:cNvPr>
                <p:cNvSpPr txBox="1"/>
                <p:nvPr/>
              </p:nvSpPr>
              <p:spPr>
                <a:xfrm>
                  <a:off x="8402170" y="5300576"/>
                  <a:ext cx="1044716" cy="843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個人番号 </a:t>
                  </a:r>
                  <a:r>
                    <a:rPr kumimoji="0" lang="en-US" altLang="ja-JP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1234 5678 9012</a:t>
                  </a:r>
                  <a:endParaRPr kumimoji="0" lang="ja-JP" alt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AAD30E24-26F7-49C6-A863-1ECCE74BC0E4}"/>
                    </a:ext>
                  </a:extLst>
                </p:cNvPr>
                <p:cNvGrpSpPr/>
                <p:nvPr/>
              </p:nvGrpSpPr>
              <p:grpSpPr>
                <a:xfrm>
                  <a:off x="8241594" y="5601222"/>
                  <a:ext cx="682933" cy="203295"/>
                  <a:chOff x="4886768" y="3771113"/>
                  <a:chExt cx="746686" cy="399764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7A2E6823-A706-4356-99EC-3275E3D52099}"/>
                      </a:ext>
                    </a:extLst>
                  </p:cNvPr>
                  <p:cNvGrpSpPr/>
                  <p:nvPr/>
                </p:nvGrpSpPr>
                <p:grpSpPr>
                  <a:xfrm>
                    <a:off x="4886768" y="3771113"/>
                    <a:ext cx="746686" cy="131427"/>
                    <a:chOff x="4663030" y="4044398"/>
                    <a:chExt cx="1716589" cy="121919"/>
                  </a:xfrm>
                  <a:grpFill/>
                </p:grpSpPr>
                <p:sp>
                  <p:nvSpPr>
                    <p:cNvPr id="92" name="正方形/長方形 91">
                      <a:extLst>
                        <a:ext uri="{FF2B5EF4-FFF2-40B4-BE49-F238E27FC236}">
                          <a16:creationId xmlns:a16="http://schemas.microsoft.com/office/drawing/2014/main" id="{39E263D7-5027-4499-BAFB-95F7163E3B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0443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" name="正方形/長方形 92">
                      <a:extLst>
                        <a:ext uri="{FF2B5EF4-FFF2-40B4-BE49-F238E27FC236}">
                          <a16:creationId xmlns:a16="http://schemas.microsoft.com/office/drawing/2014/main" id="{E6BBFAC4-9BF0-4FE7-AB33-D1F25918B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1205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87E2D3C5-D694-4335-ACD4-7FE7410CEBD6}"/>
                      </a:ext>
                    </a:extLst>
                  </p:cNvPr>
                  <p:cNvGrpSpPr/>
                  <p:nvPr/>
                </p:nvGrpSpPr>
                <p:grpSpPr>
                  <a:xfrm>
                    <a:off x="4886768" y="3946373"/>
                    <a:ext cx="746686" cy="131427"/>
                    <a:chOff x="4663030" y="4044398"/>
                    <a:chExt cx="1716589" cy="121919"/>
                  </a:xfrm>
                  <a:grpFill/>
                </p:grpSpPr>
                <p:sp>
                  <p:nvSpPr>
                    <p:cNvPr id="90" name="正方形/長方形 89">
                      <a:extLst>
                        <a:ext uri="{FF2B5EF4-FFF2-40B4-BE49-F238E27FC236}">
                          <a16:creationId xmlns:a16="http://schemas.microsoft.com/office/drawing/2014/main" id="{D5CA9C94-1310-495D-A7A1-C9868CE2FF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0443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1" name="正方形/長方形 90">
                      <a:extLst>
                        <a:ext uri="{FF2B5EF4-FFF2-40B4-BE49-F238E27FC236}">
                          <a16:creationId xmlns:a16="http://schemas.microsoft.com/office/drawing/2014/main" id="{F9B60557-ED49-4B33-B8A3-0C3A84955C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1205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9" name="正方形/長方形 88">
                    <a:extLst>
                      <a:ext uri="{FF2B5EF4-FFF2-40B4-BE49-F238E27FC236}">
                        <a16:creationId xmlns:a16="http://schemas.microsoft.com/office/drawing/2014/main" id="{CA2C13D9-85FE-4756-B014-9213CF86C81B}"/>
                      </a:ext>
                    </a:extLst>
                  </p:cNvPr>
                  <p:cNvSpPr/>
                  <p:nvPr/>
                </p:nvSpPr>
                <p:spPr>
                  <a:xfrm>
                    <a:off x="4886768" y="4121593"/>
                    <a:ext cx="746686" cy="49284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B85343E-87B8-4012-80DF-73D1826978AA}"/>
                    </a:ext>
                  </a:extLst>
                </p:cNvPr>
                <p:cNvGrpSpPr/>
                <p:nvPr/>
              </p:nvGrpSpPr>
              <p:grpSpPr>
                <a:xfrm>
                  <a:off x="8241594" y="5864997"/>
                  <a:ext cx="682933" cy="66836"/>
                  <a:chOff x="4663030" y="4044398"/>
                  <a:chExt cx="1716589" cy="121919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sp>
                <p:nvSpPr>
                  <p:cNvPr id="85" name="正方形/長方形 84">
                    <a:extLst>
                      <a:ext uri="{FF2B5EF4-FFF2-40B4-BE49-F238E27FC236}">
                        <a16:creationId xmlns:a16="http://schemas.microsoft.com/office/drawing/2014/main" id="{82998D01-0DE4-4F3F-9EC4-7F6549B162CB}"/>
                      </a:ext>
                    </a:extLst>
                  </p:cNvPr>
                  <p:cNvSpPr/>
                  <p:nvPr/>
                </p:nvSpPr>
                <p:spPr>
                  <a:xfrm>
                    <a:off x="4663030" y="40443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正方形/長方形 85">
                    <a:extLst>
                      <a:ext uri="{FF2B5EF4-FFF2-40B4-BE49-F238E27FC236}">
                        <a16:creationId xmlns:a16="http://schemas.microsoft.com/office/drawing/2014/main" id="{974AA66B-30F1-443C-A7A8-D65437F29B61}"/>
                      </a:ext>
                    </a:extLst>
                  </p:cNvPr>
                  <p:cNvSpPr/>
                  <p:nvPr/>
                </p:nvSpPr>
                <p:spPr>
                  <a:xfrm>
                    <a:off x="4663030" y="41205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4" name="正方形/長方形 73">
                  <a:extLst>
                    <a:ext uri="{FF2B5EF4-FFF2-40B4-BE49-F238E27FC236}">
                      <a16:creationId xmlns:a16="http://schemas.microsoft.com/office/drawing/2014/main" id="{6B495584-B2F7-4CF2-ADD1-9AEB480A8D5C}"/>
                    </a:ext>
                  </a:extLst>
                </p:cNvPr>
                <p:cNvSpPr/>
                <p:nvPr/>
              </p:nvSpPr>
              <p:spPr>
                <a:xfrm>
                  <a:off x="8969706" y="5707408"/>
                  <a:ext cx="477180" cy="224425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4A3B3814-E0CE-4AAC-A61F-54C127318A03}"/>
                    </a:ext>
                  </a:extLst>
                </p:cNvPr>
                <p:cNvGrpSpPr/>
                <p:nvPr/>
              </p:nvGrpSpPr>
              <p:grpSpPr>
                <a:xfrm>
                  <a:off x="8007562" y="5553971"/>
                  <a:ext cx="199184" cy="175331"/>
                  <a:chOff x="14159332" y="3300413"/>
                  <a:chExt cx="423443" cy="372734"/>
                </a:xfrm>
              </p:grpSpPr>
              <p:sp>
                <p:nvSpPr>
                  <p:cNvPr id="83" name="フリーフォーム 266">
                    <a:extLst>
                      <a:ext uri="{FF2B5EF4-FFF2-40B4-BE49-F238E27FC236}">
                        <a16:creationId xmlns:a16="http://schemas.microsoft.com/office/drawing/2014/main" id="{09763461-76C5-43D3-8C40-FE4B9C56105F}"/>
                      </a:ext>
                    </a:extLst>
                  </p:cNvPr>
                  <p:cNvSpPr/>
                  <p:nvPr/>
                </p:nvSpPr>
                <p:spPr>
                  <a:xfrm>
                    <a:off x="14159332" y="3300413"/>
                    <a:ext cx="423443" cy="372734"/>
                  </a:xfrm>
                  <a:custGeom>
                    <a:avLst/>
                    <a:gdLst>
                      <a:gd name="connsiteX0" fmla="*/ 30795 w 301205"/>
                      <a:gd name="connsiteY0" fmla="*/ 13897 h 272925"/>
                      <a:gd name="connsiteX1" fmla="*/ 14192 w 301205"/>
                      <a:gd name="connsiteY1" fmla="*/ 30500 h 272925"/>
                      <a:gd name="connsiteX2" fmla="*/ 14192 w 301205"/>
                      <a:gd name="connsiteY2" fmla="*/ 242426 h 272925"/>
                      <a:gd name="connsiteX3" fmla="*/ 30795 w 301205"/>
                      <a:gd name="connsiteY3" fmla="*/ 259029 h 272925"/>
                      <a:gd name="connsiteX4" fmla="*/ 270411 w 301205"/>
                      <a:gd name="connsiteY4" fmla="*/ 259029 h 272925"/>
                      <a:gd name="connsiteX5" fmla="*/ 287014 w 301205"/>
                      <a:gd name="connsiteY5" fmla="*/ 242426 h 272925"/>
                      <a:gd name="connsiteX6" fmla="*/ 287014 w 301205"/>
                      <a:gd name="connsiteY6" fmla="*/ 30500 h 272925"/>
                      <a:gd name="connsiteX7" fmla="*/ 270411 w 301205"/>
                      <a:gd name="connsiteY7" fmla="*/ 13897 h 272925"/>
                      <a:gd name="connsiteX8" fmla="*/ 26438 w 301205"/>
                      <a:gd name="connsiteY8" fmla="*/ 0 h 272925"/>
                      <a:gd name="connsiteX9" fmla="*/ 274767 w 301205"/>
                      <a:gd name="connsiteY9" fmla="*/ 0 h 272925"/>
                      <a:gd name="connsiteX10" fmla="*/ 301205 w 301205"/>
                      <a:gd name="connsiteY10" fmla="*/ 26438 h 272925"/>
                      <a:gd name="connsiteX11" fmla="*/ 301205 w 301205"/>
                      <a:gd name="connsiteY11" fmla="*/ 246487 h 272925"/>
                      <a:gd name="connsiteX12" fmla="*/ 274767 w 301205"/>
                      <a:gd name="connsiteY12" fmla="*/ 272925 h 272925"/>
                      <a:gd name="connsiteX13" fmla="*/ 26438 w 301205"/>
                      <a:gd name="connsiteY13" fmla="*/ 272925 h 272925"/>
                      <a:gd name="connsiteX14" fmla="*/ 0 w 301205"/>
                      <a:gd name="connsiteY14" fmla="*/ 246487 h 272925"/>
                      <a:gd name="connsiteX15" fmla="*/ 0 w 301205"/>
                      <a:gd name="connsiteY15" fmla="*/ 26438 h 272925"/>
                      <a:gd name="connsiteX16" fmla="*/ 26438 w 301205"/>
                      <a:gd name="connsiteY16" fmla="*/ 0 h 27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1205" h="272925">
                        <a:moveTo>
                          <a:pt x="30795" y="13897"/>
                        </a:moveTo>
                        <a:cubicBezTo>
                          <a:pt x="21625" y="13897"/>
                          <a:pt x="14192" y="21330"/>
                          <a:pt x="14192" y="30500"/>
                        </a:cubicBezTo>
                        <a:lnTo>
                          <a:pt x="14192" y="242426"/>
                        </a:lnTo>
                        <a:cubicBezTo>
                          <a:pt x="14192" y="251596"/>
                          <a:pt x="21625" y="259029"/>
                          <a:pt x="30795" y="259029"/>
                        </a:cubicBezTo>
                        <a:lnTo>
                          <a:pt x="270411" y="259029"/>
                        </a:lnTo>
                        <a:cubicBezTo>
                          <a:pt x="279581" y="259029"/>
                          <a:pt x="287014" y="251596"/>
                          <a:pt x="287014" y="242426"/>
                        </a:cubicBezTo>
                        <a:lnTo>
                          <a:pt x="287014" y="30500"/>
                        </a:lnTo>
                        <a:cubicBezTo>
                          <a:pt x="287014" y="21330"/>
                          <a:pt x="279581" y="13897"/>
                          <a:pt x="270411" y="13897"/>
                        </a:cubicBezTo>
                        <a:close/>
                        <a:moveTo>
                          <a:pt x="26438" y="0"/>
                        </a:moveTo>
                        <a:lnTo>
                          <a:pt x="274767" y="0"/>
                        </a:lnTo>
                        <a:cubicBezTo>
                          <a:pt x="289368" y="0"/>
                          <a:pt x="301205" y="11837"/>
                          <a:pt x="301205" y="26438"/>
                        </a:cubicBezTo>
                        <a:lnTo>
                          <a:pt x="301205" y="246487"/>
                        </a:lnTo>
                        <a:cubicBezTo>
                          <a:pt x="301205" y="261088"/>
                          <a:pt x="289368" y="272925"/>
                          <a:pt x="274767" y="272925"/>
                        </a:cubicBezTo>
                        <a:lnTo>
                          <a:pt x="26438" y="272925"/>
                        </a:lnTo>
                        <a:cubicBezTo>
                          <a:pt x="11837" y="272925"/>
                          <a:pt x="0" y="261088"/>
                          <a:pt x="0" y="246487"/>
                        </a:cubicBezTo>
                        <a:lnTo>
                          <a:pt x="0" y="26438"/>
                        </a:lnTo>
                        <a:cubicBezTo>
                          <a:pt x="0" y="11837"/>
                          <a:pt x="11837" y="0"/>
                          <a:pt x="264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テキスト ボックス 83">
                    <a:extLst>
                      <a:ext uri="{FF2B5EF4-FFF2-40B4-BE49-F238E27FC236}">
                        <a16:creationId xmlns:a16="http://schemas.microsoft.com/office/drawing/2014/main" id="{CF8C4E1F-940A-4ECA-AC5A-751D83F8DBA7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4224628" y="3310159"/>
                    <a:ext cx="292850" cy="340037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　人</a:t>
                    </a:r>
                    <a:endParaRPr kumimoji="0" lang="en-US" altLang="ja-JP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番　号</a:t>
                    </a:r>
                    <a:endParaRPr kumimoji="0" lang="en-US" altLang="ja-JP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220C468D-79DF-4CC5-9351-0A51FB9E3DBD}"/>
                    </a:ext>
                  </a:extLst>
                </p:cNvPr>
                <p:cNvGrpSpPr/>
                <p:nvPr/>
              </p:nvGrpSpPr>
              <p:grpSpPr>
                <a:xfrm>
                  <a:off x="8402170" y="5422941"/>
                  <a:ext cx="452354" cy="105455"/>
                  <a:chOff x="4663030" y="4044398"/>
                  <a:chExt cx="1716589" cy="192366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sp>
                <p:nvSpPr>
                  <p:cNvPr id="81" name="正方形/長方形 80">
                    <a:extLst>
                      <a:ext uri="{FF2B5EF4-FFF2-40B4-BE49-F238E27FC236}">
                        <a16:creationId xmlns:a16="http://schemas.microsoft.com/office/drawing/2014/main" id="{38D33CBC-F3FC-4965-BFDE-140E3B38443B}"/>
                      </a:ext>
                    </a:extLst>
                  </p:cNvPr>
                  <p:cNvSpPr/>
                  <p:nvPr/>
                </p:nvSpPr>
                <p:spPr>
                  <a:xfrm>
                    <a:off x="4663030" y="40443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正方形/長方形 81">
                    <a:extLst>
                      <a:ext uri="{FF2B5EF4-FFF2-40B4-BE49-F238E27FC236}">
                        <a16:creationId xmlns:a16="http://schemas.microsoft.com/office/drawing/2014/main" id="{49DE5AAA-D5C0-4851-BF0A-59C90A63F1B7}"/>
                      </a:ext>
                    </a:extLst>
                  </p:cNvPr>
                  <p:cNvSpPr/>
                  <p:nvPr/>
                </p:nvSpPr>
                <p:spPr>
                  <a:xfrm>
                    <a:off x="4663030" y="4191045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AD925969-2787-4E4A-A4A5-36DAE70F8182}"/>
                    </a:ext>
                  </a:extLst>
                </p:cNvPr>
                <p:cNvSpPr/>
                <p:nvPr/>
              </p:nvSpPr>
              <p:spPr>
                <a:xfrm>
                  <a:off x="8969706" y="5596467"/>
                  <a:ext cx="477180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CFE56242-BC06-4FBC-9199-C91FE9CA3EA7}"/>
                    </a:ext>
                  </a:extLst>
                </p:cNvPr>
                <p:cNvSpPr/>
                <p:nvPr/>
              </p:nvSpPr>
              <p:spPr>
                <a:xfrm>
                  <a:off x="9078245" y="5596467"/>
                  <a:ext cx="368641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38E81DA9-88C4-426E-90DC-DC24B691A64B}"/>
                    </a:ext>
                  </a:extLst>
                </p:cNvPr>
                <p:cNvSpPr/>
                <p:nvPr/>
              </p:nvSpPr>
              <p:spPr>
                <a:xfrm>
                  <a:off x="9262565" y="5596467"/>
                  <a:ext cx="184321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正方形/長方形 79">
                  <a:extLst>
                    <a:ext uri="{FF2B5EF4-FFF2-40B4-BE49-F238E27FC236}">
                      <a16:creationId xmlns:a16="http://schemas.microsoft.com/office/drawing/2014/main" id="{E1576821-FE9A-47B6-BC77-5AA2E4D2457A}"/>
                    </a:ext>
                  </a:extLst>
                </p:cNvPr>
                <p:cNvSpPr/>
                <p:nvPr/>
              </p:nvSpPr>
              <p:spPr>
                <a:xfrm>
                  <a:off x="8969706" y="5649922"/>
                  <a:ext cx="477180" cy="56523"/>
                </a:xfrm>
                <a:prstGeom prst="rect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69F70A0A-781F-4225-9DA0-E0AF3F546041}"/>
                  </a:ext>
                </a:extLst>
              </p:cNvPr>
              <p:cNvGrpSpPr/>
              <p:nvPr/>
            </p:nvGrpSpPr>
            <p:grpSpPr>
              <a:xfrm rot="20700000">
                <a:off x="1271016" y="4677927"/>
                <a:ext cx="1986204" cy="1233788"/>
                <a:chOff x="7923330" y="5004175"/>
                <a:chExt cx="1575175" cy="978465"/>
              </a:xfrm>
            </p:grpSpPr>
            <p:sp>
              <p:nvSpPr>
                <p:cNvPr id="103" name="角丸四角形 248">
                  <a:extLst>
                    <a:ext uri="{FF2B5EF4-FFF2-40B4-BE49-F238E27FC236}">
                      <a16:creationId xmlns:a16="http://schemas.microsoft.com/office/drawing/2014/main" id="{ECDCDED2-15BB-4565-87DE-CE92FF5BBFC9}"/>
                    </a:ext>
                  </a:extLst>
                </p:cNvPr>
                <p:cNvSpPr/>
                <p:nvPr/>
              </p:nvSpPr>
              <p:spPr>
                <a:xfrm>
                  <a:off x="7923330" y="5004175"/>
                  <a:ext cx="1575175" cy="978465"/>
                </a:xfrm>
                <a:prstGeom prst="roundRect">
                  <a:avLst>
                    <a:gd name="adj" fmla="val 6157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75000"/>
                      </a:sysClr>
                    </a:gs>
                    <a:gs pos="100000">
                      <a:sysClr val="window" lastClr="FFFFFF"/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78033CBF-9A64-43D5-8A93-1D7EB60C49C4}"/>
                    </a:ext>
                  </a:extLst>
                </p:cNvPr>
                <p:cNvSpPr/>
                <p:nvPr/>
              </p:nvSpPr>
              <p:spPr>
                <a:xfrm rot="16200000">
                  <a:off x="8010609" y="5024640"/>
                  <a:ext cx="46278" cy="99683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D94FBC04-5A72-4C2E-9B4E-4E37211549F5}"/>
                    </a:ext>
                  </a:extLst>
                </p:cNvPr>
                <p:cNvGrpSpPr/>
                <p:nvPr/>
              </p:nvGrpSpPr>
              <p:grpSpPr>
                <a:xfrm>
                  <a:off x="8135106" y="5329948"/>
                  <a:ext cx="221670" cy="198445"/>
                  <a:chOff x="5631654" y="-26213"/>
                  <a:chExt cx="404948" cy="418044"/>
                </a:xfrm>
              </p:grpSpPr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92A56FFA-F89D-4BE7-8568-3D3A590A96C5}"/>
                      </a:ext>
                    </a:extLst>
                  </p:cNvPr>
                  <p:cNvGrpSpPr/>
                  <p:nvPr/>
                </p:nvGrpSpPr>
                <p:grpSpPr>
                  <a:xfrm>
                    <a:off x="5631654" y="-26202"/>
                    <a:ext cx="404948" cy="334849"/>
                    <a:chOff x="4339640" y="3267059"/>
                    <a:chExt cx="309314" cy="240355"/>
                  </a:xfr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</p:grpSpPr>
                <p:sp>
                  <p:nvSpPr>
                    <p:cNvPr id="150" name="片側の 2 つの角を丸めた四角形 281">
                      <a:extLst>
                        <a:ext uri="{FF2B5EF4-FFF2-40B4-BE49-F238E27FC236}">
                          <a16:creationId xmlns:a16="http://schemas.microsoft.com/office/drawing/2014/main" id="{74E3E174-B941-4F87-B652-AA93D9990A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1" y="3267059"/>
                      <a:ext cx="309313" cy="6125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1" name="正方形/長方形 150">
                      <a:extLst>
                        <a:ext uri="{FF2B5EF4-FFF2-40B4-BE49-F238E27FC236}">
                          <a16:creationId xmlns:a16="http://schemas.microsoft.com/office/drawing/2014/main" id="{ACECDAC9-F9ED-45B1-B56C-F0CC850A4B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328311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2" name="正方形/長方形 151">
                      <a:extLst>
                        <a:ext uri="{FF2B5EF4-FFF2-40B4-BE49-F238E27FC236}">
                          <a16:creationId xmlns:a16="http://schemas.microsoft.com/office/drawing/2014/main" id="{AC8C6BE0-4164-4484-BDD6-0FC5E3B71D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388012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3" name="正方形/長方形 152">
                      <a:extLst>
                        <a:ext uri="{FF2B5EF4-FFF2-40B4-BE49-F238E27FC236}">
                          <a16:creationId xmlns:a16="http://schemas.microsoft.com/office/drawing/2014/main" id="{7B1ACAB2-4AD5-4189-ABB0-8029585F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39640" y="3447713"/>
                      <a:ext cx="309313" cy="59701"/>
                    </a:xfrm>
                    <a:prstGeom prst="rect">
                      <a:avLst/>
                    </a:prstGeom>
                    <a:grp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7" name="フリーフォーム 278">
                    <a:extLst>
                      <a:ext uri="{FF2B5EF4-FFF2-40B4-BE49-F238E27FC236}">
                        <a16:creationId xmlns:a16="http://schemas.microsoft.com/office/drawing/2014/main" id="{4914FBBC-C7E2-4B80-A61C-CFA5444EB9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11187" y="308657"/>
                    <a:ext cx="125414" cy="83174"/>
                  </a:xfrm>
                  <a:custGeom>
                    <a:avLst/>
                    <a:gdLst>
                      <a:gd name="connsiteX0" fmla="*/ 125414 w 125414"/>
                      <a:gd name="connsiteY0" fmla="*/ 83174 h 83174"/>
                      <a:gd name="connsiteX1" fmla="*/ 0 w 125414"/>
                      <a:gd name="connsiteY1" fmla="*/ 83174 h 83174"/>
                      <a:gd name="connsiteX2" fmla="*/ 0 w 125414"/>
                      <a:gd name="connsiteY2" fmla="*/ 41587 h 83174"/>
                      <a:gd name="connsiteX3" fmla="*/ 41587 w 125414"/>
                      <a:gd name="connsiteY3" fmla="*/ 0 h 83174"/>
                      <a:gd name="connsiteX4" fmla="*/ 125414 w 125414"/>
                      <a:gd name="connsiteY4" fmla="*/ 0 h 83174"/>
                      <a:gd name="connsiteX5" fmla="*/ 125414 w 125414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5414" h="83174">
                        <a:moveTo>
                          <a:pt x="125414" y="83174"/>
                        </a:moveTo>
                        <a:lnTo>
                          <a:pt x="0" y="83174"/>
                        </a:lnTo>
                        <a:lnTo>
                          <a:pt x="0" y="41587"/>
                        </a:lnTo>
                        <a:cubicBezTo>
                          <a:pt x="0" y="18619"/>
                          <a:pt x="18619" y="0"/>
                          <a:pt x="41587" y="0"/>
                        </a:cubicBezTo>
                        <a:lnTo>
                          <a:pt x="125414" y="0"/>
                        </a:lnTo>
                        <a:lnTo>
                          <a:pt x="125414" y="8317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" name="フリーフォーム 279">
                    <a:extLst>
                      <a:ext uri="{FF2B5EF4-FFF2-40B4-BE49-F238E27FC236}">
                        <a16:creationId xmlns:a16="http://schemas.microsoft.com/office/drawing/2014/main" id="{506543FF-39BD-40CC-A25F-06C71BE0C2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31655" y="308657"/>
                    <a:ext cx="279531" cy="83174"/>
                  </a:xfrm>
                  <a:custGeom>
                    <a:avLst/>
                    <a:gdLst>
                      <a:gd name="connsiteX0" fmla="*/ 316495 w 316495"/>
                      <a:gd name="connsiteY0" fmla="*/ 83174 h 83174"/>
                      <a:gd name="connsiteX1" fmla="*/ 0 w 316495"/>
                      <a:gd name="connsiteY1" fmla="*/ 83174 h 83174"/>
                      <a:gd name="connsiteX2" fmla="*/ 0 w 316495"/>
                      <a:gd name="connsiteY2" fmla="*/ 0 h 83174"/>
                      <a:gd name="connsiteX3" fmla="*/ 274908 w 316495"/>
                      <a:gd name="connsiteY3" fmla="*/ 0 h 83174"/>
                      <a:gd name="connsiteX4" fmla="*/ 316495 w 316495"/>
                      <a:gd name="connsiteY4" fmla="*/ 41587 h 83174"/>
                      <a:gd name="connsiteX5" fmla="*/ 316495 w 316495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16495" h="83174">
                        <a:moveTo>
                          <a:pt x="316495" y="83174"/>
                        </a:moveTo>
                        <a:lnTo>
                          <a:pt x="0" y="83174"/>
                        </a:lnTo>
                        <a:lnTo>
                          <a:pt x="0" y="0"/>
                        </a:lnTo>
                        <a:lnTo>
                          <a:pt x="274908" y="0"/>
                        </a:lnTo>
                        <a:cubicBezTo>
                          <a:pt x="297876" y="0"/>
                          <a:pt x="316495" y="18619"/>
                          <a:pt x="316495" y="41587"/>
                        </a:cubicBezTo>
                        <a:lnTo>
                          <a:pt x="316495" y="8317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フリーフォーム 280">
                    <a:extLst>
                      <a:ext uri="{FF2B5EF4-FFF2-40B4-BE49-F238E27FC236}">
                        <a16:creationId xmlns:a16="http://schemas.microsoft.com/office/drawing/2014/main" id="{BCB0408D-4393-4E6F-B741-F1E0C48F2561}"/>
                      </a:ext>
                    </a:extLst>
                  </p:cNvPr>
                  <p:cNvSpPr/>
                  <p:nvPr/>
                </p:nvSpPr>
                <p:spPr>
                  <a:xfrm>
                    <a:off x="5752939" y="-26213"/>
                    <a:ext cx="283662" cy="334864"/>
                  </a:xfrm>
                  <a:custGeom>
                    <a:avLst/>
                    <a:gdLst>
                      <a:gd name="connsiteX0" fmla="*/ 0 w 283662"/>
                      <a:gd name="connsiteY0" fmla="*/ 0 h 334864"/>
                      <a:gd name="connsiteX1" fmla="*/ 240995 w 283662"/>
                      <a:gd name="connsiteY1" fmla="*/ 0 h 334864"/>
                      <a:gd name="connsiteX2" fmla="*/ 283662 w 283662"/>
                      <a:gd name="connsiteY2" fmla="*/ 42667 h 334864"/>
                      <a:gd name="connsiteX3" fmla="*/ 283661 w 283662"/>
                      <a:gd name="connsiteY3" fmla="*/ 85333 h 334864"/>
                      <a:gd name="connsiteX4" fmla="*/ 158246 w 283662"/>
                      <a:gd name="connsiteY4" fmla="*/ 85333 h 334864"/>
                      <a:gd name="connsiteX5" fmla="*/ 158246 w 283662"/>
                      <a:gd name="connsiteY5" fmla="*/ 334864 h 334864"/>
                      <a:gd name="connsiteX6" fmla="*/ 0 w 283662"/>
                      <a:gd name="connsiteY6" fmla="*/ 334864 h 33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3662" h="334864">
                        <a:moveTo>
                          <a:pt x="0" y="0"/>
                        </a:moveTo>
                        <a:lnTo>
                          <a:pt x="240995" y="0"/>
                        </a:lnTo>
                        <a:cubicBezTo>
                          <a:pt x="264559" y="0"/>
                          <a:pt x="283662" y="19103"/>
                          <a:pt x="283662" y="42667"/>
                        </a:cubicBezTo>
                        <a:cubicBezTo>
                          <a:pt x="283662" y="56889"/>
                          <a:pt x="283661" y="71111"/>
                          <a:pt x="283661" y="85333"/>
                        </a:cubicBezTo>
                        <a:lnTo>
                          <a:pt x="158246" y="85333"/>
                        </a:lnTo>
                        <a:lnTo>
                          <a:pt x="158246" y="334864"/>
                        </a:lnTo>
                        <a:lnTo>
                          <a:pt x="0" y="334864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67000"/>
                        </a:srgbClr>
                      </a:gs>
                      <a:gs pos="48000">
                        <a:srgbClr val="FFC000">
                          <a:lumMod val="97000"/>
                          <a:lumOff val="3000"/>
                        </a:srgbClr>
                      </a:gs>
                      <a:gs pos="100000">
                        <a:srgbClr val="FFC000">
                          <a:lumMod val="60000"/>
                          <a:lumOff val="40000"/>
                        </a:srgbClr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" name="フリーフォーム 251">
                  <a:extLst>
                    <a:ext uri="{FF2B5EF4-FFF2-40B4-BE49-F238E27FC236}">
                      <a16:creationId xmlns:a16="http://schemas.microsoft.com/office/drawing/2014/main" id="{80255550-0A34-4B1E-8955-ED808E7FC549}"/>
                    </a:ext>
                  </a:extLst>
                </p:cNvPr>
                <p:cNvSpPr/>
                <p:nvPr/>
              </p:nvSpPr>
              <p:spPr>
                <a:xfrm>
                  <a:off x="8007562" y="5748411"/>
                  <a:ext cx="189645" cy="188868"/>
                </a:xfrm>
                <a:custGeom>
                  <a:avLst/>
                  <a:gdLst>
                    <a:gd name="connsiteX0" fmla="*/ 1293078 w 1938338"/>
                    <a:gd name="connsiteY0" fmla="*/ 1681163 h 1930400"/>
                    <a:gd name="connsiteX1" fmla="*/ 1293078 w 1938338"/>
                    <a:gd name="connsiteY1" fmla="*/ 1798431 h 1930400"/>
                    <a:gd name="connsiteX2" fmla="*/ 1768759 w 1938338"/>
                    <a:gd name="connsiteY2" fmla="*/ 1798431 h 1930400"/>
                    <a:gd name="connsiteX3" fmla="*/ 1768759 w 1938338"/>
                    <a:gd name="connsiteY3" fmla="*/ 1681163 h 1930400"/>
                    <a:gd name="connsiteX4" fmla="*/ 166591 w 1938338"/>
                    <a:gd name="connsiteY4" fmla="*/ 1473297 h 1930400"/>
                    <a:gd name="connsiteX5" fmla="*/ 457103 w 1938338"/>
                    <a:gd name="connsiteY5" fmla="*/ 1473297 h 1930400"/>
                    <a:gd name="connsiteX6" fmla="*/ 457103 w 1938338"/>
                    <a:gd name="connsiteY6" fmla="*/ 1763809 h 1930400"/>
                    <a:gd name="connsiteX7" fmla="*/ 166591 w 1938338"/>
                    <a:gd name="connsiteY7" fmla="*/ 1763809 h 1930400"/>
                    <a:gd name="connsiteX8" fmla="*/ 1001712 w 1938338"/>
                    <a:gd name="connsiteY8" fmla="*/ 1452563 h 1930400"/>
                    <a:gd name="connsiteX9" fmla="*/ 1001712 w 1938338"/>
                    <a:gd name="connsiteY9" fmla="*/ 1569831 h 1930400"/>
                    <a:gd name="connsiteX10" fmla="*/ 1477393 w 1938338"/>
                    <a:gd name="connsiteY10" fmla="*/ 1569831 h 1930400"/>
                    <a:gd name="connsiteX11" fmla="*/ 1477393 w 1938338"/>
                    <a:gd name="connsiteY11" fmla="*/ 1452563 h 1930400"/>
                    <a:gd name="connsiteX12" fmla="*/ 84961 w 1938338"/>
                    <a:gd name="connsiteY12" fmla="*/ 1391667 h 1930400"/>
                    <a:gd name="connsiteX13" fmla="*/ 84961 w 1938338"/>
                    <a:gd name="connsiteY13" fmla="*/ 1845440 h 1930400"/>
                    <a:gd name="connsiteX14" fmla="*/ 538734 w 1938338"/>
                    <a:gd name="connsiteY14" fmla="*/ 1845440 h 1930400"/>
                    <a:gd name="connsiteX15" fmla="*/ 538734 w 1938338"/>
                    <a:gd name="connsiteY15" fmla="*/ 1391667 h 1930400"/>
                    <a:gd name="connsiteX16" fmla="*/ 9332 w 1938338"/>
                    <a:gd name="connsiteY16" fmla="*/ 1316038 h 1930400"/>
                    <a:gd name="connsiteX17" fmla="*/ 614363 w 1938338"/>
                    <a:gd name="connsiteY17" fmla="*/ 1316038 h 1930400"/>
                    <a:gd name="connsiteX18" fmla="*/ 614363 w 1938338"/>
                    <a:gd name="connsiteY18" fmla="*/ 1921069 h 1930400"/>
                    <a:gd name="connsiteX19" fmla="*/ 9332 w 1938338"/>
                    <a:gd name="connsiteY19" fmla="*/ 1921069 h 1930400"/>
                    <a:gd name="connsiteX20" fmla="*/ 1490566 w 1938338"/>
                    <a:gd name="connsiteY20" fmla="*/ 163609 h 1930400"/>
                    <a:gd name="connsiteX21" fmla="*/ 1781078 w 1938338"/>
                    <a:gd name="connsiteY21" fmla="*/ 163609 h 1930400"/>
                    <a:gd name="connsiteX22" fmla="*/ 1781078 w 1938338"/>
                    <a:gd name="connsiteY22" fmla="*/ 454121 h 1930400"/>
                    <a:gd name="connsiteX23" fmla="*/ 1490566 w 1938338"/>
                    <a:gd name="connsiteY23" fmla="*/ 454121 h 1930400"/>
                    <a:gd name="connsiteX24" fmla="*/ 166591 w 1938338"/>
                    <a:gd name="connsiteY24" fmla="*/ 163609 h 1930400"/>
                    <a:gd name="connsiteX25" fmla="*/ 457103 w 1938338"/>
                    <a:gd name="connsiteY25" fmla="*/ 163609 h 1930400"/>
                    <a:gd name="connsiteX26" fmla="*/ 457103 w 1938338"/>
                    <a:gd name="connsiteY26" fmla="*/ 454121 h 1930400"/>
                    <a:gd name="connsiteX27" fmla="*/ 166591 w 1938338"/>
                    <a:gd name="connsiteY27" fmla="*/ 454121 h 1930400"/>
                    <a:gd name="connsiteX28" fmla="*/ 1408936 w 1938338"/>
                    <a:gd name="connsiteY28" fmla="*/ 81979 h 1930400"/>
                    <a:gd name="connsiteX29" fmla="*/ 1408936 w 1938338"/>
                    <a:gd name="connsiteY29" fmla="*/ 535752 h 1930400"/>
                    <a:gd name="connsiteX30" fmla="*/ 1862709 w 1938338"/>
                    <a:gd name="connsiteY30" fmla="*/ 535752 h 1930400"/>
                    <a:gd name="connsiteX31" fmla="*/ 1862709 w 1938338"/>
                    <a:gd name="connsiteY31" fmla="*/ 81979 h 1930400"/>
                    <a:gd name="connsiteX32" fmla="*/ 84961 w 1938338"/>
                    <a:gd name="connsiteY32" fmla="*/ 81979 h 1930400"/>
                    <a:gd name="connsiteX33" fmla="*/ 84961 w 1938338"/>
                    <a:gd name="connsiteY33" fmla="*/ 535752 h 1930400"/>
                    <a:gd name="connsiteX34" fmla="*/ 538734 w 1938338"/>
                    <a:gd name="connsiteY34" fmla="*/ 535752 h 1930400"/>
                    <a:gd name="connsiteX35" fmla="*/ 538734 w 1938338"/>
                    <a:gd name="connsiteY35" fmla="*/ 81979 h 1930400"/>
                    <a:gd name="connsiteX36" fmla="*/ 1333307 w 1938338"/>
                    <a:gd name="connsiteY36" fmla="*/ 6350 h 1930400"/>
                    <a:gd name="connsiteX37" fmla="*/ 1938338 w 1938338"/>
                    <a:gd name="connsiteY37" fmla="*/ 6350 h 1930400"/>
                    <a:gd name="connsiteX38" fmla="*/ 1938338 w 1938338"/>
                    <a:gd name="connsiteY38" fmla="*/ 611381 h 1930400"/>
                    <a:gd name="connsiteX39" fmla="*/ 1333307 w 1938338"/>
                    <a:gd name="connsiteY39" fmla="*/ 611381 h 1930400"/>
                    <a:gd name="connsiteX40" fmla="*/ 9332 w 1938338"/>
                    <a:gd name="connsiteY40" fmla="*/ 6350 h 1930400"/>
                    <a:gd name="connsiteX41" fmla="*/ 614363 w 1938338"/>
                    <a:gd name="connsiteY41" fmla="*/ 6350 h 1930400"/>
                    <a:gd name="connsiteX42" fmla="*/ 614363 w 1938338"/>
                    <a:gd name="connsiteY42" fmla="*/ 611381 h 1930400"/>
                    <a:gd name="connsiteX43" fmla="*/ 9332 w 1938338"/>
                    <a:gd name="connsiteY43" fmla="*/ 611381 h 1930400"/>
                    <a:gd name="connsiteX44" fmla="*/ 742950 w 1938338"/>
                    <a:gd name="connsiteY44" fmla="*/ 0 h 1930400"/>
                    <a:gd name="connsiteX45" fmla="*/ 1238250 w 1938338"/>
                    <a:gd name="connsiteY45" fmla="*/ 6350 h 1930400"/>
                    <a:gd name="connsiteX46" fmla="*/ 1238250 w 1938338"/>
                    <a:gd name="connsiteY46" fmla="*/ 144463 h 1930400"/>
                    <a:gd name="connsiteX47" fmla="*/ 969228 w 1938338"/>
                    <a:gd name="connsiteY47" fmla="*/ 144463 h 1930400"/>
                    <a:gd name="connsiteX48" fmla="*/ 969228 w 1938338"/>
                    <a:gd name="connsiteY48" fmla="*/ 261731 h 1930400"/>
                    <a:gd name="connsiteX49" fmla="*/ 1238250 w 1938338"/>
                    <a:gd name="connsiteY49" fmla="*/ 261731 h 1930400"/>
                    <a:gd name="connsiteX50" fmla="*/ 1238250 w 1938338"/>
                    <a:gd name="connsiteY50" fmla="*/ 614363 h 1930400"/>
                    <a:gd name="connsiteX51" fmla="*/ 981928 w 1938338"/>
                    <a:gd name="connsiteY51" fmla="*/ 614363 h 1930400"/>
                    <a:gd name="connsiteX52" fmla="*/ 981928 w 1938338"/>
                    <a:gd name="connsiteY52" fmla="*/ 731631 h 1930400"/>
                    <a:gd name="connsiteX53" fmla="*/ 1457609 w 1938338"/>
                    <a:gd name="connsiteY53" fmla="*/ 731631 h 1930400"/>
                    <a:gd name="connsiteX54" fmla="*/ 1457609 w 1938338"/>
                    <a:gd name="connsiteY54" fmla="*/ 730250 h 1930400"/>
                    <a:gd name="connsiteX55" fmla="*/ 1917700 w 1938338"/>
                    <a:gd name="connsiteY55" fmla="*/ 730250 h 1930400"/>
                    <a:gd name="connsiteX56" fmla="*/ 1917700 w 1938338"/>
                    <a:gd name="connsiteY56" fmla="*/ 901700 h 1930400"/>
                    <a:gd name="connsiteX57" fmla="*/ 1510489 w 1938338"/>
                    <a:gd name="connsiteY57" fmla="*/ 901700 h 1930400"/>
                    <a:gd name="connsiteX58" fmla="*/ 1510489 w 1938338"/>
                    <a:gd name="connsiteY58" fmla="*/ 995363 h 1930400"/>
                    <a:gd name="connsiteX59" fmla="*/ 1235928 w 1938338"/>
                    <a:gd name="connsiteY59" fmla="*/ 995363 h 1930400"/>
                    <a:gd name="connsiteX60" fmla="*/ 1235928 w 1938338"/>
                    <a:gd name="connsiteY60" fmla="*/ 1112631 h 1930400"/>
                    <a:gd name="connsiteX61" fmla="*/ 1711609 w 1938338"/>
                    <a:gd name="connsiteY61" fmla="*/ 1112631 h 1930400"/>
                    <a:gd name="connsiteX62" fmla="*/ 1711609 w 1938338"/>
                    <a:gd name="connsiteY62" fmla="*/ 1018968 h 1930400"/>
                    <a:gd name="connsiteX63" fmla="*/ 1917700 w 1938338"/>
                    <a:gd name="connsiteY63" fmla="*/ 1018968 h 1930400"/>
                    <a:gd name="connsiteX64" fmla="*/ 1917700 w 1938338"/>
                    <a:gd name="connsiteY64" fmla="*/ 1223963 h 1930400"/>
                    <a:gd name="connsiteX65" fmla="*/ 1559778 w 1938338"/>
                    <a:gd name="connsiteY65" fmla="*/ 1223963 h 1930400"/>
                    <a:gd name="connsiteX66" fmla="*/ 1559778 w 1938338"/>
                    <a:gd name="connsiteY66" fmla="*/ 1341231 h 1930400"/>
                    <a:gd name="connsiteX67" fmla="*/ 1917700 w 1938338"/>
                    <a:gd name="connsiteY67" fmla="*/ 1341231 h 1930400"/>
                    <a:gd name="connsiteX68" fmla="*/ 1917700 w 1938338"/>
                    <a:gd name="connsiteY68" fmla="*/ 1930400 h 1930400"/>
                    <a:gd name="connsiteX69" fmla="*/ 1171859 w 1938338"/>
                    <a:gd name="connsiteY69" fmla="*/ 1930400 h 1930400"/>
                    <a:gd name="connsiteX70" fmla="*/ 1171859 w 1938338"/>
                    <a:gd name="connsiteY70" fmla="*/ 1820863 h 1930400"/>
                    <a:gd name="connsiteX71" fmla="*/ 717550 w 1938338"/>
                    <a:gd name="connsiteY71" fmla="*/ 1820863 h 1930400"/>
                    <a:gd name="connsiteX72" fmla="*/ 717550 w 1938338"/>
                    <a:gd name="connsiteY72" fmla="*/ 1341231 h 1930400"/>
                    <a:gd name="connsiteX73" fmla="*/ 1153543 w 1938338"/>
                    <a:gd name="connsiteY73" fmla="*/ 1341231 h 1930400"/>
                    <a:gd name="connsiteX74" fmla="*/ 1153543 w 1938338"/>
                    <a:gd name="connsiteY74" fmla="*/ 1223963 h 1930400"/>
                    <a:gd name="connsiteX75" fmla="*/ 717550 w 1938338"/>
                    <a:gd name="connsiteY75" fmla="*/ 1223963 h 1930400"/>
                    <a:gd name="connsiteX76" fmla="*/ 717550 w 1938338"/>
                    <a:gd name="connsiteY76" fmla="*/ 1219200 h 1930400"/>
                    <a:gd name="connsiteX77" fmla="*/ 0 w 1938338"/>
                    <a:gd name="connsiteY77" fmla="*/ 1219200 h 1930400"/>
                    <a:gd name="connsiteX78" fmla="*/ 0 w 1938338"/>
                    <a:gd name="connsiteY78" fmla="*/ 966581 h 1930400"/>
                    <a:gd name="connsiteX79" fmla="*/ 202181 w 1938338"/>
                    <a:gd name="connsiteY79" fmla="*/ 966581 h 1930400"/>
                    <a:gd name="connsiteX80" fmla="*/ 202181 w 1938338"/>
                    <a:gd name="connsiteY80" fmla="*/ 1063721 h 1930400"/>
                    <a:gd name="connsiteX81" fmla="*/ 677862 w 1938338"/>
                    <a:gd name="connsiteY81" fmla="*/ 1063721 h 1930400"/>
                    <a:gd name="connsiteX82" fmla="*/ 677862 w 1938338"/>
                    <a:gd name="connsiteY82" fmla="*/ 946453 h 1930400"/>
                    <a:gd name="connsiteX83" fmla="*/ 455043 w 1938338"/>
                    <a:gd name="connsiteY83" fmla="*/ 946453 h 1930400"/>
                    <a:gd name="connsiteX84" fmla="*/ 455043 w 1938338"/>
                    <a:gd name="connsiteY84" fmla="*/ 849313 h 1930400"/>
                    <a:gd name="connsiteX85" fmla="*/ 0 w 1938338"/>
                    <a:gd name="connsiteY85" fmla="*/ 849313 h 1930400"/>
                    <a:gd name="connsiteX86" fmla="*/ 0 w 1938338"/>
                    <a:gd name="connsiteY86" fmla="*/ 749300 h 1930400"/>
                    <a:gd name="connsiteX87" fmla="*/ 742950 w 1938338"/>
                    <a:gd name="connsiteY87" fmla="*/ 749300 h 1930400"/>
                    <a:gd name="connsiteX88" fmla="*/ 742950 w 1938338"/>
                    <a:gd name="connsiteY88" fmla="*/ 503031 h 1930400"/>
                    <a:gd name="connsiteX89" fmla="*/ 1133759 w 1938338"/>
                    <a:gd name="connsiteY89" fmla="*/ 503031 h 1930400"/>
                    <a:gd name="connsiteX90" fmla="*/ 1133759 w 1938338"/>
                    <a:gd name="connsiteY90" fmla="*/ 385763 h 1930400"/>
                    <a:gd name="connsiteX91" fmla="*/ 742950 w 1938338"/>
                    <a:gd name="connsiteY91" fmla="*/ 385763 h 193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</a:cxnLst>
                  <a:rect l="l" t="t" r="r" b="b"/>
                  <a:pathLst>
                    <a:path w="1938338" h="1930400">
                      <a:moveTo>
                        <a:pt x="1293078" y="1681163"/>
                      </a:moveTo>
                      <a:lnTo>
                        <a:pt x="1293078" y="1798431"/>
                      </a:lnTo>
                      <a:lnTo>
                        <a:pt x="1768759" y="1798431"/>
                      </a:lnTo>
                      <a:lnTo>
                        <a:pt x="1768759" y="1681163"/>
                      </a:lnTo>
                      <a:close/>
                      <a:moveTo>
                        <a:pt x="166591" y="1473297"/>
                      </a:moveTo>
                      <a:lnTo>
                        <a:pt x="457103" y="1473297"/>
                      </a:lnTo>
                      <a:lnTo>
                        <a:pt x="457103" y="1763809"/>
                      </a:lnTo>
                      <a:lnTo>
                        <a:pt x="166591" y="1763809"/>
                      </a:lnTo>
                      <a:close/>
                      <a:moveTo>
                        <a:pt x="1001712" y="1452563"/>
                      </a:moveTo>
                      <a:lnTo>
                        <a:pt x="1001712" y="1569831"/>
                      </a:lnTo>
                      <a:lnTo>
                        <a:pt x="1477393" y="1569831"/>
                      </a:lnTo>
                      <a:lnTo>
                        <a:pt x="1477393" y="1452563"/>
                      </a:lnTo>
                      <a:close/>
                      <a:moveTo>
                        <a:pt x="84961" y="1391667"/>
                      </a:moveTo>
                      <a:lnTo>
                        <a:pt x="84961" y="1845440"/>
                      </a:lnTo>
                      <a:lnTo>
                        <a:pt x="538734" y="1845440"/>
                      </a:lnTo>
                      <a:lnTo>
                        <a:pt x="538734" y="1391667"/>
                      </a:lnTo>
                      <a:close/>
                      <a:moveTo>
                        <a:pt x="9332" y="1316038"/>
                      </a:moveTo>
                      <a:lnTo>
                        <a:pt x="614363" y="1316038"/>
                      </a:lnTo>
                      <a:lnTo>
                        <a:pt x="614363" y="1921069"/>
                      </a:lnTo>
                      <a:lnTo>
                        <a:pt x="9332" y="1921069"/>
                      </a:lnTo>
                      <a:close/>
                      <a:moveTo>
                        <a:pt x="1490566" y="163609"/>
                      </a:moveTo>
                      <a:lnTo>
                        <a:pt x="1781078" y="163609"/>
                      </a:lnTo>
                      <a:lnTo>
                        <a:pt x="1781078" y="454121"/>
                      </a:lnTo>
                      <a:lnTo>
                        <a:pt x="1490566" y="454121"/>
                      </a:lnTo>
                      <a:close/>
                      <a:moveTo>
                        <a:pt x="166591" y="163609"/>
                      </a:moveTo>
                      <a:lnTo>
                        <a:pt x="457103" y="163609"/>
                      </a:lnTo>
                      <a:lnTo>
                        <a:pt x="457103" y="454121"/>
                      </a:lnTo>
                      <a:lnTo>
                        <a:pt x="166591" y="454121"/>
                      </a:lnTo>
                      <a:close/>
                      <a:moveTo>
                        <a:pt x="1408936" y="81979"/>
                      </a:moveTo>
                      <a:lnTo>
                        <a:pt x="1408936" y="535752"/>
                      </a:lnTo>
                      <a:lnTo>
                        <a:pt x="1862709" y="535752"/>
                      </a:lnTo>
                      <a:lnTo>
                        <a:pt x="1862709" y="81979"/>
                      </a:lnTo>
                      <a:close/>
                      <a:moveTo>
                        <a:pt x="84961" y="81979"/>
                      </a:moveTo>
                      <a:lnTo>
                        <a:pt x="84961" y="535752"/>
                      </a:lnTo>
                      <a:lnTo>
                        <a:pt x="538734" y="535752"/>
                      </a:lnTo>
                      <a:lnTo>
                        <a:pt x="538734" y="81979"/>
                      </a:lnTo>
                      <a:close/>
                      <a:moveTo>
                        <a:pt x="1333307" y="6350"/>
                      </a:moveTo>
                      <a:lnTo>
                        <a:pt x="1938338" y="6350"/>
                      </a:lnTo>
                      <a:lnTo>
                        <a:pt x="1938338" y="611381"/>
                      </a:lnTo>
                      <a:lnTo>
                        <a:pt x="1333307" y="611381"/>
                      </a:lnTo>
                      <a:close/>
                      <a:moveTo>
                        <a:pt x="9332" y="6350"/>
                      </a:moveTo>
                      <a:lnTo>
                        <a:pt x="614363" y="6350"/>
                      </a:lnTo>
                      <a:lnTo>
                        <a:pt x="614363" y="611381"/>
                      </a:lnTo>
                      <a:lnTo>
                        <a:pt x="9332" y="611381"/>
                      </a:lnTo>
                      <a:close/>
                      <a:moveTo>
                        <a:pt x="742950" y="0"/>
                      </a:moveTo>
                      <a:lnTo>
                        <a:pt x="1238250" y="6350"/>
                      </a:lnTo>
                      <a:lnTo>
                        <a:pt x="1238250" y="144463"/>
                      </a:lnTo>
                      <a:lnTo>
                        <a:pt x="969228" y="144463"/>
                      </a:lnTo>
                      <a:lnTo>
                        <a:pt x="969228" y="261731"/>
                      </a:lnTo>
                      <a:lnTo>
                        <a:pt x="1238250" y="261731"/>
                      </a:lnTo>
                      <a:lnTo>
                        <a:pt x="1238250" y="614363"/>
                      </a:lnTo>
                      <a:lnTo>
                        <a:pt x="981928" y="614363"/>
                      </a:lnTo>
                      <a:lnTo>
                        <a:pt x="981928" y="731631"/>
                      </a:lnTo>
                      <a:lnTo>
                        <a:pt x="1457609" y="731631"/>
                      </a:lnTo>
                      <a:lnTo>
                        <a:pt x="1457609" y="730250"/>
                      </a:lnTo>
                      <a:lnTo>
                        <a:pt x="1917700" y="730250"/>
                      </a:lnTo>
                      <a:lnTo>
                        <a:pt x="1917700" y="901700"/>
                      </a:lnTo>
                      <a:lnTo>
                        <a:pt x="1510489" y="901700"/>
                      </a:lnTo>
                      <a:lnTo>
                        <a:pt x="1510489" y="995363"/>
                      </a:lnTo>
                      <a:lnTo>
                        <a:pt x="1235928" y="995363"/>
                      </a:lnTo>
                      <a:lnTo>
                        <a:pt x="1235928" y="1112631"/>
                      </a:lnTo>
                      <a:lnTo>
                        <a:pt x="1711609" y="1112631"/>
                      </a:lnTo>
                      <a:lnTo>
                        <a:pt x="1711609" y="1018968"/>
                      </a:lnTo>
                      <a:lnTo>
                        <a:pt x="1917700" y="1018968"/>
                      </a:lnTo>
                      <a:lnTo>
                        <a:pt x="1917700" y="1223963"/>
                      </a:lnTo>
                      <a:lnTo>
                        <a:pt x="1559778" y="1223963"/>
                      </a:lnTo>
                      <a:lnTo>
                        <a:pt x="1559778" y="1341231"/>
                      </a:lnTo>
                      <a:lnTo>
                        <a:pt x="1917700" y="1341231"/>
                      </a:lnTo>
                      <a:lnTo>
                        <a:pt x="1917700" y="1930400"/>
                      </a:lnTo>
                      <a:lnTo>
                        <a:pt x="1171859" y="1930400"/>
                      </a:lnTo>
                      <a:lnTo>
                        <a:pt x="1171859" y="1820863"/>
                      </a:lnTo>
                      <a:lnTo>
                        <a:pt x="717550" y="1820863"/>
                      </a:lnTo>
                      <a:lnTo>
                        <a:pt x="717550" y="1341231"/>
                      </a:lnTo>
                      <a:lnTo>
                        <a:pt x="1153543" y="1341231"/>
                      </a:lnTo>
                      <a:lnTo>
                        <a:pt x="1153543" y="1223963"/>
                      </a:lnTo>
                      <a:lnTo>
                        <a:pt x="717550" y="1223963"/>
                      </a:lnTo>
                      <a:lnTo>
                        <a:pt x="717550" y="1219200"/>
                      </a:lnTo>
                      <a:lnTo>
                        <a:pt x="0" y="1219200"/>
                      </a:lnTo>
                      <a:lnTo>
                        <a:pt x="0" y="966581"/>
                      </a:lnTo>
                      <a:lnTo>
                        <a:pt x="202181" y="966581"/>
                      </a:lnTo>
                      <a:lnTo>
                        <a:pt x="202181" y="1063721"/>
                      </a:lnTo>
                      <a:lnTo>
                        <a:pt x="677862" y="1063721"/>
                      </a:lnTo>
                      <a:lnTo>
                        <a:pt x="677862" y="946453"/>
                      </a:lnTo>
                      <a:lnTo>
                        <a:pt x="455043" y="946453"/>
                      </a:lnTo>
                      <a:lnTo>
                        <a:pt x="455043" y="849313"/>
                      </a:lnTo>
                      <a:lnTo>
                        <a:pt x="0" y="849313"/>
                      </a:lnTo>
                      <a:lnTo>
                        <a:pt x="0" y="749300"/>
                      </a:lnTo>
                      <a:lnTo>
                        <a:pt x="742950" y="749300"/>
                      </a:lnTo>
                      <a:lnTo>
                        <a:pt x="742950" y="503031"/>
                      </a:lnTo>
                      <a:lnTo>
                        <a:pt x="1133759" y="503031"/>
                      </a:lnTo>
                      <a:lnTo>
                        <a:pt x="1133759" y="385763"/>
                      </a:lnTo>
                      <a:lnTo>
                        <a:pt x="742950" y="38576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B0D3941A-0287-4FA3-90B6-A0B2F931BA77}"/>
                    </a:ext>
                  </a:extLst>
                </p:cNvPr>
                <p:cNvSpPr/>
                <p:nvPr/>
              </p:nvSpPr>
              <p:spPr>
                <a:xfrm>
                  <a:off x="7923330" y="5169478"/>
                  <a:ext cx="1575175" cy="83479"/>
                </a:xfrm>
                <a:prstGeom prst="rect">
                  <a:avLst/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正方形/長方形 107">
                  <a:extLst>
                    <a:ext uri="{FF2B5EF4-FFF2-40B4-BE49-F238E27FC236}">
                      <a16:creationId xmlns:a16="http://schemas.microsoft.com/office/drawing/2014/main" id="{BE988469-C1F8-4AFF-A7E5-FE0427EBD08D}"/>
                    </a:ext>
                  </a:extLst>
                </p:cNvPr>
                <p:cNvSpPr/>
                <p:nvPr/>
              </p:nvSpPr>
              <p:spPr>
                <a:xfrm>
                  <a:off x="7923330" y="5136569"/>
                  <a:ext cx="1575175" cy="83479"/>
                </a:xfrm>
                <a:prstGeom prst="rect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DD13E753-F6A0-4629-A9D8-410D972C7513}"/>
                    </a:ext>
                  </a:extLst>
                </p:cNvPr>
                <p:cNvSpPr txBox="1"/>
                <p:nvPr/>
              </p:nvSpPr>
              <p:spPr>
                <a:xfrm>
                  <a:off x="8402170" y="5300576"/>
                  <a:ext cx="1044716" cy="843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個人番号 </a:t>
                  </a:r>
                  <a:r>
                    <a:rPr kumimoji="0" lang="en-US" altLang="ja-JP" sz="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1234 5678 9012</a:t>
                  </a:r>
                  <a:endParaRPr kumimoji="0" lang="ja-JP" alt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2F64AAD-FAE0-4AFA-B160-59CFB8D33E54}"/>
                    </a:ext>
                  </a:extLst>
                </p:cNvPr>
                <p:cNvGrpSpPr/>
                <p:nvPr/>
              </p:nvGrpSpPr>
              <p:grpSpPr>
                <a:xfrm>
                  <a:off x="8241594" y="5601222"/>
                  <a:ext cx="682933" cy="203295"/>
                  <a:chOff x="4886768" y="3771113"/>
                  <a:chExt cx="746686" cy="399764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584AA350-61A2-4EBD-8A33-8E11AD5A73C0}"/>
                      </a:ext>
                    </a:extLst>
                  </p:cNvPr>
                  <p:cNvGrpSpPr/>
                  <p:nvPr/>
                </p:nvGrpSpPr>
                <p:grpSpPr>
                  <a:xfrm>
                    <a:off x="4886768" y="3771113"/>
                    <a:ext cx="746686" cy="131427"/>
                    <a:chOff x="4663030" y="4044398"/>
                    <a:chExt cx="1716589" cy="121919"/>
                  </a:xfrm>
                  <a:grpFill/>
                </p:grpSpPr>
                <p:sp>
                  <p:nvSpPr>
                    <p:cNvPr id="144" name="正方形/長方形 143">
                      <a:extLst>
                        <a:ext uri="{FF2B5EF4-FFF2-40B4-BE49-F238E27FC236}">
                          <a16:creationId xmlns:a16="http://schemas.microsoft.com/office/drawing/2014/main" id="{BF6BB40B-2A92-4194-93A2-FC48ECF33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0443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" name="正方形/長方形 144">
                      <a:extLst>
                        <a:ext uri="{FF2B5EF4-FFF2-40B4-BE49-F238E27FC236}">
                          <a16:creationId xmlns:a16="http://schemas.microsoft.com/office/drawing/2014/main" id="{CA7CF099-A749-4462-B0B6-7EDCCAD14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1205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CE78710A-F746-428E-8DBC-9F5D58CE2D89}"/>
                      </a:ext>
                    </a:extLst>
                  </p:cNvPr>
                  <p:cNvGrpSpPr/>
                  <p:nvPr/>
                </p:nvGrpSpPr>
                <p:grpSpPr>
                  <a:xfrm>
                    <a:off x="4886768" y="3946373"/>
                    <a:ext cx="746686" cy="131427"/>
                    <a:chOff x="4663030" y="4044398"/>
                    <a:chExt cx="1716589" cy="121919"/>
                  </a:xfrm>
                  <a:grpFill/>
                </p:grpSpPr>
                <p:sp>
                  <p:nvSpPr>
                    <p:cNvPr id="142" name="正方形/長方形 141">
                      <a:extLst>
                        <a:ext uri="{FF2B5EF4-FFF2-40B4-BE49-F238E27FC236}">
                          <a16:creationId xmlns:a16="http://schemas.microsoft.com/office/drawing/2014/main" id="{C635044E-6392-424C-8CF9-B28DC7A470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0443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" name="正方形/長方形 142">
                      <a:extLst>
                        <a:ext uri="{FF2B5EF4-FFF2-40B4-BE49-F238E27FC236}">
                          <a16:creationId xmlns:a16="http://schemas.microsoft.com/office/drawing/2014/main" id="{C16F53DE-6CCE-4E5C-80B7-75B16DCF2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3030" y="4120598"/>
                      <a:ext cx="1716589" cy="45719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1" name="正方形/長方形 140">
                    <a:extLst>
                      <a:ext uri="{FF2B5EF4-FFF2-40B4-BE49-F238E27FC236}">
                        <a16:creationId xmlns:a16="http://schemas.microsoft.com/office/drawing/2014/main" id="{678AEB4F-B4BE-4150-B253-01147AB666C7}"/>
                      </a:ext>
                    </a:extLst>
                  </p:cNvPr>
                  <p:cNvSpPr/>
                  <p:nvPr/>
                </p:nvSpPr>
                <p:spPr>
                  <a:xfrm>
                    <a:off x="4886768" y="4121593"/>
                    <a:ext cx="746686" cy="49284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58E877E8-1DA2-48D6-9DFB-712E7D59DF64}"/>
                    </a:ext>
                  </a:extLst>
                </p:cNvPr>
                <p:cNvGrpSpPr/>
                <p:nvPr/>
              </p:nvGrpSpPr>
              <p:grpSpPr>
                <a:xfrm>
                  <a:off x="8241594" y="5864997"/>
                  <a:ext cx="682933" cy="66836"/>
                  <a:chOff x="4663030" y="4044398"/>
                  <a:chExt cx="1716589" cy="121919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9923C4AB-CF71-499E-9AEF-9F3B3E048C2A}"/>
                      </a:ext>
                    </a:extLst>
                  </p:cNvPr>
                  <p:cNvSpPr/>
                  <p:nvPr/>
                </p:nvSpPr>
                <p:spPr>
                  <a:xfrm>
                    <a:off x="4663030" y="40443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30709289-604C-4519-8BCF-0FE650164B16}"/>
                      </a:ext>
                    </a:extLst>
                  </p:cNvPr>
                  <p:cNvSpPr/>
                  <p:nvPr/>
                </p:nvSpPr>
                <p:spPr>
                  <a:xfrm>
                    <a:off x="4663030" y="41205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6" name="正方形/長方形 125">
                  <a:extLst>
                    <a:ext uri="{FF2B5EF4-FFF2-40B4-BE49-F238E27FC236}">
                      <a16:creationId xmlns:a16="http://schemas.microsoft.com/office/drawing/2014/main" id="{F8765252-D664-4579-83C0-2C7E11E8C8EB}"/>
                    </a:ext>
                  </a:extLst>
                </p:cNvPr>
                <p:cNvSpPr/>
                <p:nvPr/>
              </p:nvSpPr>
              <p:spPr>
                <a:xfrm>
                  <a:off x="8969706" y="5707408"/>
                  <a:ext cx="477180" cy="224425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88BC48C5-CF71-451B-AAFF-AE84824D8C5A}"/>
                    </a:ext>
                  </a:extLst>
                </p:cNvPr>
                <p:cNvGrpSpPr/>
                <p:nvPr/>
              </p:nvGrpSpPr>
              <p:grpSpPr>
                <a:xfrm>
                  <a:off x="8007562" y="5553971"/>
                  <a:ext cx="199184" cy="175331"/>
                  <a:chOff x="14159332" y="3300413"/>
                  <a:chExt cx="423443" cy="372734"/>
                </a:xfrm>
              </p:grpSpPr>
              <p:sp>
                <p:nvSpPr>
                  <p:cNvPr id="135" name="フリーフォーム 266">
                    <a:extLst>
                      <a:ext uri="{FF2B5EF4-FFF2-40B4-BE49-F238E27FC236}">
                        <a16:creationId xmlns:a16="http://schemas.microsoft.com/office/drawing/2014/main" id="{761D3E00-F202-47DC-85C7-D4C5878D8C24}"/>
                      </a:ext>
                    </a:extLst>
                  </p:cNvPr>
                  <p:cNvSpPr/>
                  <p:nvPr/>
                </p:nvSpPr>
                <p:spPr>
                  <a:xfrm>
                    <a:off x="14159332" y="3300413"/>
                    <a:ext cx="423443" cy="372734"/>
                  </a:xfrm>
                  <a:custGeom>
                    <a:avLst/>
                    <a:gdLst>
                      <a:gd name="connsiteX0" fmla="*/ 30795 w 301205"/>
                      <a:gd name="connsiteY0" fmla="*/ 13897 h 272925"/>
                      <a:gd name="connsiteX1" fmla="*/ 14192 w 301205"/>
                      <a:gd name="connsiteY1" fmla="*/ 30500 h 272925"/>
                      <a:gd name="connsiteX2" fmla="*/ 14192 w 301205"/>
                      <a:gd name="connsiteY2" fmla="*/ 242426 h 272925"/>
                      <a:gd name="connsiteX3" fmla="*/ 30795 w 301205"/>
                      <a:gd name="connsiteY3" fmla="*/ 259029 h 272925"/>
                      <a:gd name="connsiteX4" fmla="*/ 270411 w 301205"/>
                      <a:gd name="connsiteY4" fmla="*/ 259029 h 272925"/>
                      <a:gd name="connsiteX5" fmla="*/ 287014 w 301205"/>
                      <a:gd name="connsiteY5" fmla="*/ 242426 h 272925"/>
                      <a:gd name="connsiteX6" fmla="*/ 287014 w 301205"/>
                      <a:gd name="connsiteY6" fmla="*/ 30500 h 272925"/>
                      <a:gd name="connsiteX7" fmla="*/ 270411 w 301205"/>
                      <a:gd name="connsiteY7" fmla="*/ 13897 h 272925"/>
                      <a:gd name="connsiteX8" fmla="*/ 26438 w 301205"/>
                      <a:gd name="connsiteY8" fmla="*/ 0 h 272925"/>
                      <a:gd name="connsiteX9" fmla="*/ 274767 w 301205"/>
                      <a:gd name="connsiteY9" fmla="*/ 0 h 272925"/>
                      <a:gd name="connsiteX10" fmla="*/ 301205 w 301205"/>
                      <a:gd name="connsiteY10" fmla="*/ 26438 h 272925"/>
                      <a:gd name="connsiteX11" fmla="*/ 301205 w 301205"/>
                      <a:gd name="connsiteY11" fmla="*/ 246487 h 272925"/>
                      <a:gd name="connsiteX12" fmla="*/ 274767 w 301205"/>
                      <a:gd name="connsiteY12" fmla="*/ 272925 h 272925"/>
                      <a:gd name="connsiteX13" fmla="*/ 26438 w 301205"/>
                      <a:gd name="connsiteY13" fmla="*/ 272925 h 272925"/>
                      <a:gd name="connsiteX14" fmla="*/ 0 w 301205"/>
                      <a:gd name="connsiteY14" fmla="*/ 246487 h 272925"/>
                      <a:gd name="connsiteX15" fmla="*/ 0 w 301205"/>
                      <a:gd name="connsiteY15" fmla="*/ 26438 h 272925"/>
                      <a:gd name="connsiteX16" fmla="*/ 26438 w 301205"/>
                      <a:gd name="connsiteY16" fmla="*/ 0 h 27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1205" h="272925">
                        <a:moveTo>
                          <a:pt x="30795" y="13897"/>
                        </a:moveTo>
                        <a:cubicBezTo>
                          <a:pt x="21625" y="13897"/>
                          <a:pt x="14192" y="21330"/>
                          <a:pt x="14192" y="30500"/>
                        </a:cubicBezTo>
                        <a:lnTo>
                          <a:pt x="14192" y="242426"/>
                        </a:lnTo>
                        <a:cubicBezTo>
                          <a:pt x="14192" y="251596"/>
                          <a:pt x="21625" y="259029"/>
                          <a:pt x="30795" y="259029"/>
                        </a:cubicBezTo>
                        <a:lnTo>
                          <a:pt x="270411" y="259029"/>
                        </a:lnTo>
                        <a:cubicBezTo>
                          <a:pt x="279581" y="259029"/>
                          <a:pt x="287014" y="251596"/>
                          <a:pt x="287014" y="242426"/>
                        </a:cubicBezTo>
                        <a:lnTo>
                          <a:pt x="287014" y="30500"/>
                        </a:lnTo>
                        <a:cubicBezTo>
                          <a:pt x="287014" y="21330"/>
                          <a:pt x="279581" y="13897"/>
                          <a:pt x="270411" y="13897"/>
                        </a:cubicBezTo>
                        <a:close/>
                        <a:moveTo>
                          <a:pt x="26438" y="0"/>
                        </a:moveTo>
                        <a:lnTo>
                          <a:pt x="274767" y="0"/>
                        </a:lnTo>
                        <a:cubicBezTo>
                          <a:pt x="289368" y="0"/>
                          <a:pt x="301205" y="11837"/>
                          <a:pt x="301205" y="26438"/>
                        </a:cubicBezTo>
                        <a:lnTo>
                          <a:pt x="301205" y="246487"/>
                        </a:lnTo>
                        <a:cubicBezTo>
                          <a:pt x="301205" y="261088"/>
                          <a:pt x="289368" y="272925"/>
                          <a:pt x="274767" y="272925"/>
                        </a:cubicBezTo>
                        <a:lnTo>
                          <a:pt x="26438" y="272925"/>
                        </a:lnTo>
                        <a:cubicBezTo>
                          <a:pt x="11837" y="272925"/>
                          <a:pt x="0" y="261088"/>
                          <a:pt x="0" y="246487"/>
                        </a:cubicBezTo>
                        <a:lnTo>
                          <a:pt x="0" y="26438"/>
                        </a:lnTo>
                        <a:cubicBezTo>
                          <a:pt x="0" y="11837"/>
                          <a:pt x="11837" y="0"/>
                          <a:pt x="264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テキスト ボックス 135">
                    <a:extLst>
                      <a:ext uri="{FF2B5EF4-FFF2-40B4-BE49-F238E27FC236}">
                        <a16:creationId xmlns:a16="http://schemas.microsoft.com/office/drawing/2014/main" id="{0FA5BEEE-6C4A-4B22-9C9F-170C11B43052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14224628" y="3310159"/>
                    <a:ext cx="292850" cy="340037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　人</a:t>
                    </a:r>
                    <a:endParaRPr kumimoji="0" lang="en-US" altLang="ja-JP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番　号</a:t>
                    </a:r>
                    <a:endParaRPr kumimoji="0" lang="en-US" altLang="ja-JP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dist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8FD3A956-66E3-4DA9-BF21-C80085C14320}"/>
                    </a:ext>
                  </a:extLst>
                </p:cNvPr>
                <p:cNvGrpSpPr/>
                <p:nvPr/>
              </p:nvGrpSpPr>
              <p:grpSpPr>
                <a:xfrm>
                  <a:off x="8402170" y="5422941"/>
                  <a:ext cx="452354" cy="105455"/>
                  <a:chOff x="4663030" y="4044398"/>
                  <a:chExt cx="1716589" cy="192366"/>
                </a:xfrm>
                <a:pattFill prst="narHorz">
                  <a:fgClr>
                    <a:sysClr val="window" lastClr="FFFFFF">
                      <a:lumMod val="8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</p:grpSpPr>
              <p:sp>
                <p:nvSpPr>
                  <p:cNvPr id="133" name="正方形/長方形 132">
                    <a:extLst>
                      <a:ext uri="{FF2B5EF4-FFF2-40B4-BE49-F238E27FC236}">
                        <a16:creationId xmlns:a16="http://schemas.microsoft.com/office/drawing/2014/main" id="{007CB7E7-06AD-418B-9CCA-C6826B764B6A}"/>
                      </a:ext>
                    </a:extLst>
                  </p:cNvPr>
                  <p:cNvSpPr/>
                  <p:nvPr/>
                </p:nvSpPr>
                <p:spPr>
                  <a:xfrm>
                    <a:off x="4663030" y="4044398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4551B5EF-F85D-4620-A63C-E4B4F0E94F38}"/>
                      </a:ext>
                    </a:extLst>
                  </p:cNvPr>
                  <p:cNvSpPr/>
                  <p:nvPr/>
                </p:nvSpPr>
                <p:spPr>
                  <a:xfrm>
                    <a:off x="4663030" y="4191045"/>
                    <a:ext cx="1716589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" name="正方形/長方形 128">
                  <a:extLst>
                    <a:ext uri="{FF2B5EF4-FFF2-40B4-BE49-F238E27FC236}">
                      <a16:creationId xmlns:a16="http://schemas.microsoft.com/office/drawing/2014/main" id="{6BEB151D-E4F1-4BDB-8B65-A5B5DD3E6AB9}"/>
                    </a:ext>
                  </a:extLst>
                </p:cNvPr>
                <p:cNvSpPr/>
                <p:nvPr/>
              </p:nvSpPr>
              <p:spPr>
                <a:xfrm>
                  <a:off x="8969706" y="5596467"/>
                  <a:ext cx="477180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正方形/長方形 129">
                  <a:extLst>
                    <a:ext uri="{FF2B5EF4-FFF2-40B4-BE49-F238E27FC236}">
                      <a16:creationId xmlns:a16="http://schemas.microsoft.com/office/drawing/2014/main" id="{BDB0A60B-CAD8-441A-B565-405FC0F2FE08}"/>
                    </a:ext>
                  </a:extLst>
                </p:cNvPr>
                <p:cNvSpPr/>
                <p:nvPr/>
              </p:nvSpPr>
              <p:spPr>
                <a:xfrm>
                  <a:off x="9078245" y="5596467"/>
                  <a:ext cx="368641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正方形/長方形 130">
                  <a:extLst>
                    <a:ext uri="{FF2B5EF4-FFF2-40B4-BE49-F238E27FC236}">
                      <a16:creationId xmlns:a16="http://schemas.microsoft.com/office/drawing/2014/main" id="{85D767A9-52A8-4605-9BE9-037F9C42E385}"/>
                    </a:ext>
                  </a:extLst>
                </p:cNvPr>
                <p:cNvSpPr/>
                <p:nvPr/>
              </p:nvSpPr>
              <p:spPr>
                <a:xfrm>
                  <a:off x="9262565" y="5596467"/>
                  <a:ext cx="184321" cy="11066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正方形/長方形 131">
                  <a:extLst>
                    <a:ext uri="{FF2B5EF4-FFF2-40B4-BE49-F238E27FC236}">
                      <a16:creationId xmlns:a16="http://schemas.microsoft.com/office/drawing/2014/main" id="{BD40251E-D5F4-4E81-B353-488FAE63DAFC}"/>
                    </a:ext>
                  </a:extLst>
                </p:cNvPr>
                <p:cNvSpPr/>
                <p:nvPr/>
              </p:nvSpPr>
              <p:spPr>
                <a:xfrm>
                  <a:off x="8969706" y="5649922"/>
                  <a:ext cx="477180" cy="56523"/>
                </a:xfrm>
                <a:prstGeom prst="rect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F736D25E-645E-481F-AE17-7FF5A030391B}"/>
                </a:ext>
              </a:extLst>
            </p:cNvPr>
            <p:cNvGrpSpPr/>
            <p:nvPr/>
          </p:nvGrpSpPr>
          <p:grpSpPr>
            <a:xfrm>
              <a:off x="2199440" y="5575249"/>
              <a:ext cx="1153957" cy="781308"/>
              <a:chOff x="8170282" y="2521856"/>
              <a:chExt cx="1153957" cy="781308"/>
            </a:xfrm>
          </p:grpSpPr>
          <p:sp>
            <p:nvSpPr>
              <p:cNvPr id="586" name="吹き出し: 円形 585">
                <a:extLst>
                  <a:ext uri="{FF2B5EF4-FFF2-40B4-BE49-F238E27FC236}">
                    <a16:creationId xmlns:a16="http://schemas.microsoft.com/office/drawing/2014/main" id="{47C5F0F3-3C49-49B9-BE65-96F89575D93E}"/>
                  </a:ext>
                </a:extLst>
              </p:cNvPr>
              <p:cNvSpPr/>
              <p:nvPr/>
            </p:nvSpPr>
            <p:spPr>
              <a:xfrm>
                <a:off x="8170282" y="2521856"/>
                <a:ext cx="1153957" cy="781308"/>
              </a:xfrm>
              <a:prstGeom prst="wedgeEllipseCallout">
                <a:avLst>
                  <a:gd name="adj1" fmla="val -46800"/>
                  <a:gd name="adj2" fmla="val -6085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テキスト ボックス 586">
                <a:extLst>
                  <a:ext uri="{FF2B5EF4-FFF2-40B4-BE49-F238E27FC236}">
                    <a16:creationId xmlns:a16="http://schemas.microsoft.com/office/drawing/2014/main" id="{C6172441-6F7C-4918-A78E-81309829E18E}"/>
                  </a:ext>
                </a:extLst>
              </p:cNvPr>
              <p:cNvSpPr txBox="1"/>
              <p:nvPr/>
            </p:nvSpPr>
            <p:spPr>
              <a:xfrm>
                <a:off x="8279605" y="2781308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マイナンバーカード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7728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6" name="グループ化 805">
            <a:extLst>
              <a:ext uri="{FF2B5EF4-FFF2-40B4-BE49-F238E27FC236}">
                <a16:creationId xmlns:a16="http://schemas.microsoft.com/office/drawing/2014/main" id="{161A4E01-4914-40DB-BCB5-5F3790CF043F}"/>
              </a:ext>
            </a:extLst>
          </p:cNvPr>
          <p:cNvGrpSpPr/>
          <p:nvPr/>
        </p:nvGrpSpPr>
        <p:grpSpPr>
          <a:xfrm>
            <a:off x="3799059" y="1187677"/>
            <a:ext cx="2478188" cy="2132652"/>
            <a:chOff x="6669846" y="4058081"/>
            <a:chExt cx="2478188" cy="2132652"/>
          </a:xfrm>
        </p:grpSpPr>
        <p:sp>
          <p:nvSpPr>
            <p:cNvPr id="807" name="四角形: 上の 2 つの角を切り取る 806">
              <a:extLst>
                <a:ext uri="{FF2B5EF4-FFF2-40B4-BE49-F238E27FC236}">
                  <a16:creationId xmlns:a16="http://schemas.microsoft.com/office/drawing/2014/main" id="{41893392-7348-4DBE-924F-70FC826A26C7}"/>
                </a:ext>
              </a:extLst>
            </p:cNvPr>
            <p:cNvSpPr/>
            <p:nvPr/>
          </p:nvSpPr>
          <p:spPr>
            <a:xfrm rot="10800000">
              <a:off x="6705634" y="6106541"/>
              <a:ext cx="2406616" cy="84192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E3FE4425-94A0-4A1E-B96F-DA1BFC248F15}"/>
                </a:ext>
              </a:extLst>
            </p:cNvPr>
            <p:cNvSpPr/>
            <p:nvPr/>
          </p:nvSpPr>
          <p:spPr>
            <a:xfrm>
              <a:off x="6669846" y="5456737"/>
              <a:ext cx="2478188" cy="699003"/>
            </a:xfrm>
            <a:custGeom>
              <a:avLst/>
              <a:gdLst>
                <a:gd name="connsiteX0" fmla="*/ 209252 w 2478188"/>
                <a:gd name="connsiteY0" fmla="*/ 0 h 699003"/>
                <a:gd name="connsiteX1" fmla="*/ 2268936 w 2478188"/>
                <a:gd name="connsiteY1" fmla="*/ 0 h 699003"/>
                <a:gd name="connsiteX2" fmla="*/ 2478188 w 2478188"/>
                <a:gd name="connsiteY2" fmla="*/ 637090 h 699003"/>
                <a:gd name="connsiteX3" fmla="*/ 2457853 w 2478188"/>
                <a:gd name="connsiteY3" fmla="*/ 637090 h 699003"/>
                <a:gd name="connsiteX4" fmla="*/ 2478188 w 2478188"/>
                <a:gd name="connsiteY4" fmla="*/ 699003 h 699003"/>
                <a:gd name="connsiteX5" fmla="*/ 0 w 2478188"/>
                <a:gd name="connsiteY5" fmla="*/ 699003 h 699003"/>
                <a:gd name="connsiteX6" fmla="*/ 20336 w 2478188"/>
                <a:gd name="connsiteY6" fmla="*/ 637090 h 699003"/>
                <a:gd name="connsiteX7" fmla="*/ 0 w 2478188"/>
                <a:gd name="connsiteY7" fmla="*/ 637090 h 699003"/>
                <a:gd name="connsiteX0" fmla="*/ 209252 w 2478188"/>
                <a:gd name="connsiteY0" fmla="*/ 0 h 699003"/>
                <a:gd name="connsiteX1" fmla="*/ 2268936 w 2478188"/>
                <a:gd name="connsiteY1" fmla="*/ 0 h 699003"/>
                <a:gd name="connsiteX2" fmla="*/ 2478188 w 2478188"/>
                <a:gd name="connsiteY2" fmla="*/ 637090 h 699003"/>
                <a:gd name="connsiteX3" fmla="*/ 2457853 w 2478188"/>
                <a:gd name="connsiteY3" fmla="*/ 637090 h 699003"/>
                <a:gd name="connsiteX4" fmla="*/ 2478188 w 2478188"/>
                <a:gd name="connsiteY4" fmla="*/ 699003 h 699003"/>
                <a:gd name="connsiteX5" fmla="*/ 0 w 2478188"/>
                <a:gd name="connsiteY5" fmla="*/ 699003 h 699003"/>
                <a:gd name="connsiteX6" fmla="*/ 0 w 2478188"/>
                <a:gd name="connsiteY6" fmla="*/ 637090 h 699003"/>
                <a:gd name="connsiteX7" fmla="*/ 209252 w 2478188"/>
                <a:gd name="connsiteY7" fmla="*/ 0 h 699003"/>
                <a:gd name="connsiteX0" fmla="*/ 209252 w 2478188"/>
                <a:gd name="connsiteY0" fmla="*/ 0 h 699003"/>
                <a:gd name="connsiteX1" fmla="*/ 2268936 w 2478188"/>
                <a:gd name="connsiteY1" fmla="*/ 0 h 699003"/>
                <a:gd name="connsiteX2" fmla="*/ 2478188 w 2478188"/>
                <a:gd name="connsiteY2" fmla="*/ 637090 h 699003"/>
                <a:gd name="connsiteX3" fmla="*/ 2478188 w 2478188"/>
                <a:gd name="connsiteY3" fmla="*/ 699003 h 699003"/>
                <a:gd name="connsiteX4" fmla="*/ 0 w 2478188"/>
                <a:gd name="connsiteY4" fmla="*/ 699003 h 699003"/>
                <a:gd name="connsiteX5" fmla="*/ 0 w 2478188"/>
                <a:gd name="connsiteY5" fmla="*/ 637090 h 699003"/>
                <a:gd name="connsiteX6" fmla="*/ 209252 w 2478188"/>
                <a:gd name="connsiteY6" fmla="*/ 0 h 69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188" h="699003">
                  <a:moveTo>
                    <a:pt x="209252" y="0"/>
                  </a:moveTo>
                  <a:lnTo>
                    <a:pt x="2268936" y="0"/>
                  </a:lnTo>
                  <a:lnTo>
                    <a:pt x="2478188" y="637090"/>
                  </a:lnTo>
                  <a:lnTo>
                    <a:pt x="2478188" y="699003"/>
                  </a:lnTo>
                  <a:lnTo>
                    <a:pt x="0" y="699003"/>
                  </a:lnTo>
                  <a:lnTo>
                    <a:pt x="0" y="637090"/>
                  </a:lnTo>
                  <a:lnTo>
                    <a:pt x="20925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台形 808">
              <a:extLst>
                <a:ext uri="{FF2B5EF4-FFF2-40B4-BE49-F238E27FC236}">
                  <a16:creationId xmlns:a16="http://schemas.microsoft.com/office/drawing/2014/main" id="{B2CF40BE-CE1D-4596-9A66-BCA1C0F3DC1F}"/>
                </a:ext>
              </a:extLst>
            </p:cNvPr>
            <p:cNvSpPr/>
            <p:nvPr/>
          </p:nvSpPr>
          <p:spPr>
            <a:xfrm>
              <a:off x="6669846" y="5447648"/>
              <a:ext cx="2478188" cy="637090"/>
            </a:xfrm>
            <a:prstGeom prst="trapezoid">
              <a:avLst>
                <a:gd name="adj" fmla="val 32845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44B0910F-F261-4C26-8A44-1A24FCF727CD}"/>
                </a:ext>
              </a:extLst>
            </p:cNvPr>
            <p:cNvGrpSpPr/>
            <p:nvPr/>
          </p:nvGrpSpPr>
          <p:grpSpPr>
            <a:xfrm>
              <a:off x="6877083" y="4058081"/>
              <a:ext cx="2063718" cy="1368574"/>
              <a:chOff x="6621210" y="2716059"/>
              <a:chExt cx="2575465" cy="1707945"/>
            </a:xfrm>
          </p:grpSpPr>
          <p:sp>
            <p:nvSpPr>
              <p:cNvPr id="814" name="正方形/長方形 813">
                <a:extLst>
                  <a:ext uri="{FF2B5EF4-FFF2-40B4-BE49-F238E27FC236}">
                    <a16:creationId xmlns:a16="http://schemas.microsoft.com/office/drawing/2014/main" id="{C5E51809-FD91-4B70-8E29-DAEB7B9141AE}"/>
                  </a:ext>
                </a:extLst>
              </p:cNvPr>
              <p:cNvSpPr/>
              <p:nvPr/>
            </p:nvSpPr>
            <p:spPr>
              <a:xfrm>
                <a:off x="6621210" y="2716059"/>
                <a:ext cx="2575465" cy="170794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5" name="正方形/長方形 814">
                <a:extLst>
                  <a:ext uri="{FF2B5EF4-FFF2-40B4-BE49-F238E27FC236}">
                    <a16:creationId xmlns:a16="http://schemas.microsoft.com/office/drawing/2014/main" id="{9F81D785-8ABD-4F24-BBE9-FDEB9169660B}"/>
                  </a:ext>
                </a:extLst>
              </p:cNvPr>
              <p:cNvSpPr/>
              <p:nvPr/>
            </p:nvSpPr>
            <p:spPr>
              <a:xfrm>
                <a:off x="6705634" y="2781302"/>
                <a:ext cx="2406615" cy="157823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正方形/長方形 815">
                <a:extLst>
                  <a:ext uri="{FF2B5EF4-FFF2-40B4-BE49-F238E27FC236}">
                    <a16:creationId xmlns:a16="http://schemas.microsoft.com/office/drawing/2014/main" id="{2FF87B89-AB48-4D0E-B31A-69676FA9CDB3}"/>
                  </a:ext>
                </a:extLst>
              </p:cNvPr>
              <p:cNvSpPr/>
              <p:nvPr/>
            </p:nvSpPr>
            <p:spPr>
              <a:xfrm>
                <a:off x="6985002" y="2890939"/>
                <a:ext cx="1876558" cy="1468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03AE843C-B92F-46E2-B11C-E1D3EDE553D9}"/>
                  </a:ext>
                </a:extLst>
              </p:cNvPr>
              <p:cNvSpPr/>
              <p:nvPr/>
            </p:nvSpPr>
            <p:spPr>
              <a:xfrm>
                <a:off x="6985002" y="2925964"/>
                <a:ext cx="1876558" cy="1433576"/>
              </a:xfrm>
              <a:custGeom>
                <a:avLst/>
                <a:gdLst>
                  <a:gd name="connsiteX0" fmla="*/ 79790 w 1876558"/>
                  <a:gd name="connsiteY0" fmla="*/ 0 h 1433576"/>
                  <a:gd name="connsiteX1" fmla="*/ 377291 w 1876558"/>
                  <a:gd name="connsiteY1" fmla="*/ 0 h 1433576"/>
                  <a:gd name="connsiteX2" fmla="*/ 401996 w 1876558"/>
                  <a:gd name="connsiteY2" fmla="*/ 24705 h 1433576"/>
                  <a:gd name="connsiteX3" fmla="*/ 401996 w 1876558"/>
                  <a:gd name="connsiteY3" fmla="*/ 78580 h 1433576"/>
                  <a:gd name="connsiteX4" fmla="*/ 1876558 w 1876558"/>
                  <a:gd name="connsiteY4" fmla="*/ 78580 h 1433576"/>
                  <a:gd name="connsiteX5" fmla="*/ 1876558 w 1876558"/>
                  <a:gd name="connsiteY5" fmla="*/ 1433576 h 1433576"/>
                  <a:gd name="connsiteX6" fmla="*/ 0 w 1876558"/>
                  <a:gd name="connsiteY6" fmla="*/ 1433576 h 1433576"/>
                  <a:gd name="connsiteX7" fmla="*/ 0 w 1876558"/>
                  <a:gd name="connsiteY7" fmla="*/ 78580 h 1433576"/>
                  <a:gd name="connsiteX8" fmla="*/ 55085 w 1876558"/>
                  <a:gd name="connsiteY8" fmla="*/ 78580 h 1433576"/>
                  <a:gd name="connsiteX9" fmla="*/ 55085 w 1876558"/>
                  <a:gd name="connsiteY9" fmla="*/ 24705 h 1433576"/>
                  <a:gd name="connsiteX10" fmla="*/ 79790 w 1876558"/>
                  <a:gd name="connsiteY10" fmla="*/ 0 h 143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76558" h="1433576">
                    <a:moveTo>
                      <a:pt x="79790" y="0"/>
                    </a:moveTo>
                    <a:lnTo>
                      <a:pt x="377291" y="0"/>
                    </a:lnTo>
                    <a:cubicBezTo>
                      <a:pt x="390935" y="0"/>
                      <a:pt x="401996" y="11061"/>
                      <a:pt x="401996" y="24705"/>
                    </a:cubicBezTo>
                    <a:lnTo>
                      <a:pt x="401996" y="78580"/>
                    </a:lnTo>
                    <a:lnTo>
                      <a:pt x="1876558" y="78580"/>
                    </a:lnTo>
                    <a:lnTo>
                      <a:pt x="1876558" y="1433576"/>
                    </a:lnTo>
                    <a:lnTo>
                      <a:pt x="0" y="1433576"/>
                    </a:lnTo>
                    <a:lnTo>
                      <a:pt x="0" y="78580"/>
                    </a:lnTo>
                    <a:lnTo>
                      <a:pt x="55085" y="78580"/>
                    </a:lnTo>
                    <a:lnTo>
                      <a:pt x="55085" y="24705"/>
                    </a:lnTo>
                    <a:cubicBezTo>
                      <a:pt x="55085" y="11061"/>
                      <a:pt x="66146" y="0"/>
                      <a:pt x="7979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DD167CD0-9FF0-4618-A83D-FACC548B64E1}"/>
                  </a:ext>
                </a:extLst>
              </p:cNvPr>
              <p:cNvSpPr/>
              <p:nvPr/>
            </p:nvSpPr>
            <p:spPr>
              <a:xfrm>
                <a:off x="6985002" y="3090894"/>
                <a:ext cx="1876558" cy="240701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乗算記号 818">
                <a:extLst>
                  <a:ext uri="{FF2B5EF4-FFF2-40B4-BE49-F238E27FC236}">
                    <a16:creationId xmlns:a16="http://schemas.microsoft.com/office/drawing/2014/main" id="{55756A31-E09C-4948-A7A8-BBD42DD1BBF2}"/>
                  </a:ext>
                </a:extLst>
              </p:cNvPr>
              <p:cNvSpPr/>
              <p:nvPr/>
            </p:nvSpPr>
            <p:spPr>
              <a:xfrm>
                <a:off x="8739608" y="2891748"/>
                <a:ext cx="116681" cy="116681"/>
              </a:xfrm>
              <a:prstGeom prst="mathMultiply">
                <a:avLst>
                  <a:gd name="adj1" fmla="val 5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テキスト ボックス 819">
                <a:extLst>
                  <a:ext uri="{FF2B5EF4-FFF2-40B4-BE49-F238E27FC236}">
                    <a16:creationId xmlns:a16="http://schemas.microsoft.com/office/drawing/2014/main" id="{51D76F43-AB47-4EED-8874-B83AD85FF85A}"/>
                  </a:ext>
                </a:extLst>
              </p:cNvPr>
              <p:cNvSpPr txBox="1"/>
              <p:nvPr/>
            </p:nvSpPr>
            <p:spPr>
              <a:xfrm>
                <a:off x="7372382" y="3140076"/>
                <a:ext cx="1073118" cy="1356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〇〇〇会員クラブ</a:t>
                </a:r>
                <a:endParaRPr lang="en-US" altLang="ja-JP" b="1" dirty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821" name="テキスト ボックス 820">
                <a:extLst>
                  <a:ext uri="{FF2B5EF4-FFF2-40B4-BE49-F238E27FC236}">
                    <a16:creationId xmlns:a16="http://schemas.microsoft.com/office/drawing/2014/main" id="{7690B9A9-B003-4482-AC74-30C28C7FB835}"/>
                  </a:ext>
                </a:extLst>
              </p:cNvPr>
              <p:cNvSpPr txBox="1"/>
              <p:nvPr/>
            </p:nvSpPr>
            <p:spPr>
              <a:xfrm>
                <a:off x="7054159" y="3387260"/>
                <a:ext cx="459546" cy="58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ようこそ山田太郎様</a:t>
                </a:r>
                <a:endParaRPr lang="en-US" altLang="ja-JP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EBB7537C-73D2-4A45-B3BA-20D709AC2C48}"/>
                  </a:ext>
                </a:extLst>
              </p:cNvPr>
              <p:cNvSpPr/>
              <p:nvPr/>
            </p:nvSpPr>
            <p:spPr>
              <a:xfrm>
                <a:off x="7207387" y="3509629"/>
                <a:ext cx="1431788" cy="8499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正方形/長方形 822">
                <a:extLst>
                  <a:ext uri="{FF2B5EF4-FFF2-40B4-BE49-F238E27FC236}">
                    <a16:creationId xmlns:a16="http://schemas.microsoft.com/office/drawing/2014/main" id="{B87532D4-3AB1-4850-8A36-F6F13186180F}"/>
                  </a:ext>
                </a:extLst>
              </p:cNvPr>
              <p:cNvSpPr/>
              <p:nvPr/>
            </p:nvSpPr>
            <p:spPr>
              <a:xfrm>
                <a:off x="7207387" y="3504968"/>
                <a:ext cx="1431788" cy="1020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テキスト ボックス 823">
                <a:extLst>
                  <a:ext uri="{FF2B5EF4-FFF2-40B4-BE49-F238E27FC236}">
                    <a16:creationId xmlns:a16="http://schemas.microsoft.com/office/drawing/2014/main" id="{3CE33D71-1382-406B-91E0-677DE21769F1}"/>
                  </a:ext>
                </a:extLst>
              </p:cNvPr>
              <p:cNvSpPr txBox="1"/>
              <p:nvPr/>
            </p:nvSpPr>
            <p:spPr>
              <a:xfrm>
                <a:off x="7693508" y="3522998"/>
                <a:ext cx="459546" cy="58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お客様登録情報</a:t>
                </a:r>
                <a:endParaRPr lang="en-US" altLang="ja-JP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9F35CEBC-036D-4AAF-8DF0-BBED50DCF8D7}"/>
                  </a:ext>
                </a:extLst>
              </p:cNvPr>
              <p:cNvGrpSpPr/>
              <p:nvPr/>
            </p:nvGrpSpPr>
            <p:grpSpPr>
              <a:xfrm>
                <a:off x="7283933" y="3688098"/>
                <a:ext cx="336067" cy="610534"/>
                <a:chOff x="7283933" y="2087898"/>
                <a:chExt cx="459546" cy="610534"/>
              </a:xfrm>
            </p:grpSpPr>
            <p:sp>
              <p:nvSpPr>
                <p:cNvPr id="839" name="テキスト ボックス 838">
                  <a:extLst>
                    <a:ext uri="{FF2B5EF4-FFF2-40B4-BE49-F238E27FC236}">
                      <a16:creationId xmlns:a16="http://schemas.microsoft.com/office/drawing/2014/main" id="{52626780-03A8-4E85-979B-745FA5AC424F}"/>
                    </a:ext>
                  </a:extLst>
                </p:cNvPr>
                <p:cNvSpPr txBox="1"/>
                <p:nvPr/>
              </p:nvSpPr>
              <p:spPr>
                <a:xfrm>
                  <a:off x="7283933" y="20878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お　名　前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40" name="テキスト ボックス 839">
                  <a:extLst>
                    <a:ext uri="{FF2B5EF4-FFF2-40B4-BE49-F238E27FC236}">
                      <a16:creationId xmlns:a16="http://schemas.microsoft.com/office/drawing/2014/main" id="{52874392-309E-45EB-A1E1-DB0C0365DD36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住　　所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41" name="テキスト ボックス 840">
                  <a:extLst>
                    <a:ext uri="{FF2B5EF4-FFF2-40B4-BE49-F238E27FC236}">
                      <a16:creationId xmlns:a16="http://schemas.microsoft.com/office/drawing/2014/main" id="{F45AAC97-690E-4BB1-9D7D-EB69BC3EBEAA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携帯電話番号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42" name="テキスト ボックス 841">
                  <a:extLst>
                    <a:ext uri="{FF2B5EF4-FFF2-40B4-BE49-F238E27FC236}">
                      <a16:creationId xmlns:a16="http://schemas.microsoft.com/office/drawing/2014/main" id="{F101E9CE-AE53-451C-A1CA-26B8BF794125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メールアドレス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43" name="テキスト ボックス 842">
                  <a:extLst>
                    <a:ext uri="{FF2B5EF4-FFF2-40B4-BE49-F238E27FC236}">
                      <a16:creationId xmlns:a16="http://schemas.microsoft.com/office/drawing/2014/main" id="{A5913B9E-EF71-4438-B945-0B67F5B51E59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生　年　月　日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44" name="テキスト ボックス 843">
                  <a:extLst>
                    <a:ext uri="{FF2B5EF4-FFF2-40B4-BE49-F238E27FC236}">
                      <a16:creationId xmlns:a16="http://schemas.microsoft.com/office/drawing/2014/main" id="{407D9324-64A1-4734-8F95-A39170C90D5A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会　員　番　号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7CA8D5AD-84B7-463E-A6C8-DDBE3C224DB5}"/>
                  </a:ext>
                </a:extLst>
              </p:cNvPr>
              <p:cNvGrpSpPr/>
              <p:nvPr/>
            </p:nvGrpSpPr>
            <p:grpSpPr>
              <a:xfrm>
                <a:off x="7718908" y="3688098"/>
                <a:ext cx="336067" cy="610534"/>
                <a:chOff x="7283933" y="2087898"/>
                <a:chExt cx="459546" cy="610534"/>
              </a:xfrm>
            </p:grpSpPr>
            <p:sp>
              <p:nvSpPr>
                <p:cNvPr id="833" name="テキスト ボックス 832">
                  <a:extLst>
                    <a:ext uri="{FF2B5EF4-FFF2-40B4-BE49-F238E27FC236}">
                      <a16:creationId xmlns:a16="http://schemas.microsoft.com/office/drawing/2014/main" id="{44B60DD8-3213-4969-93D8-0002DB4819BB}"/>
                    </a:ext>
                  </a:extLst>
                </p:cNvPr>
                <p:cNvSpPr txBox="1"/>
                <p:nvPr/>
              </p:nvSpPr>
              <p:spPr>
                <a:xfrm>
                  <a:off x="7283933" y="20878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4" name="テキスト ボックス 833">
                  <a:extLst>
                    <a:ext uri="{FF2B5EF4-FFF2-40B4-BE49-F238E27FC236}">
                      <a16:creationId xmlns:a16="http://schemas.microsoft.com/office/drawing/2014/main" id="{67D61D49-6377-401F-8D1F-0EF010E21978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5" name="テキスト ボックス 834">
                  <a:extLst>
                    <a:ext uri="{FF2B5EF4-FFF2-40B4-BE49-F238E27FC236}">
                      <a16:creationId xmlns:a16="http://schemas.microsoft.com/office/drawing/2014/main" id="{4B2384BB-9244-4380-B78E-455424ACEA7F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6" name="テキスト ボックス 835">
                  <a:extLst>
                    <a:ext uri="{FF2B5EF4-FFF2-40B4-BE49-F238E27FC236}">
                      <a16:creationId xmlns:a16="http://schemas.microsoft.com/office/drawing/2014/main" id="{6C85E74F-B2F9-4426-BA51-0D34D93C184B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7" name="テキスト ボックス 836">
                  <a:extLst>
                    <a:ext uri="{FF2B5EF4-FFF2-40B4-BE49-F238E27FC236}">
                      <a16:creationId xmlns:a16="http://schemas.microsoft.com/office/drawing/2014/main" id="{7ADC9743-FC68-4510-9FAD-79D288AF801B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8" name="テキスト ボックス 837">
                  <a:extLst>
                    <a:ext uri="{FF2B5EF4-FFF2-40B4-BE49-F238E27FC236}">
                      <a16:creationId xmlns:a16="http://schemas.microsoft.com/office/drawing/2014/main" id="{3A6C744E-AA2A-4CB9-A53C-BC161F1F0884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AD756D3E-9296-426F-BBD5-01405A036552}"/>
                  </a:ext>
                </a:extLst>
              </p:cNvPr>
              <p:cNvGrpSpPr/>
              <p:nvPr/>
            </p:nvGrpSpPr>
            <p:grpSpPr>
              <a:xfrm>
                <a:off x="8068158" y="3796048"/>
                <a:ext cx="336067" cy="502584"/>
                <a:chOff x="7283933" y="2195848"/>
                <a:chExt cx="459546" cy="502584"/>
              </a:xfrm>
            </p:grpSpPr>
            <p:sp>
              <p:nvSpPr>
                <p:cNvPr id="828" name="テキスト ボックス 827">
                  <a:extLst>
                    <a:ext uri="{FF2B5EF4-FFF2-40B4-BE49-F238E27FC236}">
                      <a16:creationId xmlns:a16="http://schemas.microsoft.com/office/drawing/2014/main" id="{E7F29883-855B-4006-9435-48A486679C6A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29" name="テキスト ボックス 828">
                  <a:extLst>
                    <a:ext uri="{FF2B5EF4-FFF2-40B4-BE49-F238E27FC236}">
                      <a16:creationId xmlns:a16="http://schemas.microsoft.com/office/drawing/2014/main" id="{6A36B837-5C5B-4867-B974-BBCF95E72188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0" name="テキスト ボックス 829">
                  <a:extLst>
                    <a:ext uri="{FF2B5EF4-FFF2-40B4-BE49-F238E27FC236}">
                      <a16:creationId xmlns:a16="http://schemas.microsoft.com/office/drawing/2014/main" id="{9ABF2993-F9BA-4D8C-90E7-D015F7426CD8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1" name="テキスト ボックス 830">
                  <a:extLst>
                    <a:ext uri="{FF2B5EF4-FFF2-40B4-BE49-F238E27FC236}">
                      <a16:creationId xmlns:a16="http://schemas.microsoft.com/office/drawing/2014/main" id="{E184E59D-4DC7-42BD-9799-5115C285B3E5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32" name="テキスト ボックス 831">
                  <a:extLst>
                    <a:ext uri="{FF2B5EF4-FFF2-40B4-BE49-F238E27FC236}">
                      <a16:creationId xmlns:a16="http://schemas.microsoft.com/office/drawing/2014/main" id="{1ECB2BFC-4902-4E89-9ADF-9380C67A32FB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</p:grpSp>
        <p:sp>
          <p:nvSpPr>
            <p:cNvPr id="811" name="四角形: 角を丸くする 810">
              <a:extLst>
                <a:ext uri="{FF2B5EF4-FFF2-40B4-BE49-F238E27FC236}">
                  <a16:creationId xmlns:a16="http://schemas.microsoft.com/office/drawing/2014/main" id="{AA78C2AE-DF25-4584-A284-850E17D21D93}"/>
                </a:ext>
              </a:extLst>
            </p:cNvPr>
            <p:cNvSpPr/>
            <p:nvPr/>
          </p:nvSpPr>
          <p:spPr>
            <a:xfrm>
              <a:off x="6855474" y="5427098"/>
              <a:ext cx="2106933" cy="457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台形 811">
              <a:extLst>
                <a:ext uri="{FF2B5EF4-FFF2-40B4-BE49-F238E27FC236}">
                  <a16:creationId xmlns:a16="http://schemas.microsoft.com/office/drawing/2014/main" id="{DEA8D877-BFE1-412C-9FB6-876709302AE7}"/>
                </a:ext>
              </a:extLst>
            </p:cNvPr>
            <p:cNvSpPr/>
            <p:nvPr/>
          </p:nvSpPr>
          <p:spPr>
            <a:xfrm>
              <a:off x="6759605" y="5532235"/>
              <a:ext cx="2298670" cy="378511"/>
            </a:xfrm>
            <a:prstGeom prst="trapezoid">
              <a:avLst>
                <a:gd name="adj" fmla="val 3284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台形 812">
              <a:extLst>
                <a:ext uri="{FF2B5EF4-FFF2-40B4-BE49-F238E27FC236}">
                  <a16:creationId xmlns:a16="http://schemas.microsoft.com/office/drawing/2014/main" id="{3FA7C006-7A4A-4D7E-8CD5-0AD910657861}"/>
                </a:ext>
              </a:extLst>
            </p:cNvPr>
            <p:cNvSpPr/>
            <p:nvPr/>
          </p:nvSpPr>
          <p:spPr>
            <a:xfrm>
              <a:off x="7647811" y="5943892"/>
              <a:ext cx="522258" cy="93944"/>
            </a:xfrm>
            <a:prstGeom prst="trapezoid">
              <a:avLst>
                <a:gd name="adj" fmla="val 22706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8FA9F46-B108-4E91-B341-99446BC22F5C}"/>
              </a:ext>
            </a:extLst>
          </p:cNvPr>
          <p:cNvGrpSpPr/>
          <p:nvPr/>
        </p:nvGrpSpPr>
        <p:grpSpPr>
          <a:xfrm>
            <a:off x="1298061" y="934738"/>
            <a:ext cx="1429256" cy="2522220"/>
            <a:chOff x="4242882" y="934738"/>
            <a:chExt cx="1429256" cy="25222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FA208B96-0341-4E4D-B589-C07778565A2C}"/>
                </a:ext>
              </a:extLst>
            </p:cNvPr>
            <p:cNvSpPr/>
            <p:nvPr/>
          </p:nvSpPr>
          <p:spPr>
            <a:xfrm>
              <a:off x="4242882" y="934738"/>
              <a:ext cx="1429256" cy="2522220"/>
            </a:xfrm>
            <a:prstGeom prst="roundRect">
              <a:avLst>
                <a:gd name="adj" fmla="val 3069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正方形/長方形 908">
              <a:extLst>
                <a:ext uri="{FF2B5EF4-FFF2-40B4-BE49-F238E27FC236}">
                  <a16:creationId xmlns:a16="http://schemas.microsoft.com/office/drawing/2014/main" id="{33582538-AD93-4141-8396-34275E827B22}"/>
                </a:ext>
              </a:extLst>
            </p:cNvPr>
            <p:cNvSpPr/>
            <p:nvPr/>
          </p:nvSpPr>
          <p:spPr>
            <a:xfrm>
              <a:off x="4316796" y="1001559"/>
              <a:ext cx="1277950" cy="24042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正方形/長方形 881">
              <a:extLst>
                <a:ext uri="{FF2B5EF4-FFF2-40B4-BE49-F238E27FC236}">
                  <a16:creationId xmlns:a16="http://schemas.microsoft.com/office/drawing/2014/main" id="{A0BEBA6A-7385-41FD-90A1-DC5A453244A2}"/>
                </a:ext>
              </a:extLst>
            </p:cNvPr>
            <p:cNvSpPr/>
            <p:nvPr/>
          </p:nvSpPr>
          <p:spPr>
            <a:xfrm>
              <a:off x="4325129" y="1152719"/>
              <a:ext cx="1261287" cy="2593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テキスト ボックス 882">
              <a:extLst>
                <a:ext uri="{FF2B5EF4-FFF2-40B4-BE49-F238E27FC236}">
                  <a16:creationId xmlns:a16="http://schemas.microsoft.com/office/drawing/2014/main" id="{F9DC395D-497F-4637-89EE-36A8C760FB94}"/>
                </a:ext>
              </a:extLst>
            </p:cNvPr>
            <p:cNvSpPr txBox="1"/>
            <p:nvPr/>
          </p:nvSpPr>
          <p:spPr>
            <a:xfrm>
              <a:off x="4474728" y="1205701"/>
              <a:ext cx="962084" cy="1461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rPr>
                <a:t>〇〇〇会員クラブ</a:t>
              </a:r>
              <a:endParaRPr lang="en-US" altLang="ja-JP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885" name="テキスト ボックス 884">
              <a:extLst>
                <a:ext uri="{FF2B5EF4-FFF2-40B4-BE49-F238E27FC236}">
                  <a16:creationId xmlns:a16="http://schemas.microsoft.com/office/drawing/2014/main" id="{34B20050-466F-4BA9-8873-79AB718F9EB6}"/>
                </a:ext>
              </a:extLst>
            </p:cNvPr>
            <p:cNvSpPr txBox="1"/>
            <p:nvPr/>
          </p:nvSpPr>
          <p:spPr>
            <a:xfrm>
              <a:off x="4363718" y="1473976"/>
              <a:ext cx="627382" cy="1013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ようこそ山田太郎様</a:t>
              </a:r>
              <a:endParaRPr lang="en-US" altLang="ja-JP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886" name="正方形/長方形 885">
              <a:extLst>
                <a:ext uri="{FF2B5EF4-FFF2-40B4-BE49-F238E27FC236}">
                  <a16:creationId xmlns:a16="http://schemas.microsoft.com/office/drawing/2014/main" id="{39C590E3-D193-4DDD-970D-401876C4DF99}"/>
                </a:ext>
              </a:extLst>
            </p:cNvPr>
            <p:cNvSpPr/>
            <p:nvPr/>
          </p:nvSpPr>
          <p:spPr>
            <a:xfrm>
              <a:off x="4323175" y="1638215"/>
              <a:ext cx="1265192" cy="11407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正方形/長方形 886">
              <a:extLst>
                <a:ext uri="{FF2B5EF4-FFF2-40B4-BE49-F238E27FC236}">
                  <a16:creationId xmlns:a16="http://schemas.microsoft.com/office/drawing/2014/main" id="{A9A26446-80FF-4F0C-8479-239B9F718B9B}"/>
                </a:ext>
              </a:extLst>
            </p:cNvPr>
            <p:cNvSpPr/>
            <p:nvPr/>
          </p:nvSpPr>
          <p:spPr>
            <a:xfrm>
              <a:off x="4323175" y="1631959"/>
              <a:ext cx="1265192" cy="1369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テキスト ボックス 887">
              <a:extLst>
                <a:ext uri="{FF2B5EF4-FFF2-40B4-BE49-F238E27FC236}">
                  <a16:creationId xmlns:a16="http://schemas.microsoft.com/office/drawing/2014/main" id="{39195953-DE0B-41C4-BAFD-289FDC8CA9B7}"/>
                </a:ext>
              </a:extLst>
            </p:cNvPr>
            <p:cNvSpPr txBox="1"/>
            <p:nvPr/>
          </p:nvSpPr>
          <p:spPr>
            <a:xfrm>
              <a:off x="4644215" y="1656725"/>
              <a:ext cx="623110" cy="86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itchFamily="50" charset="-128"/>
                  <a:ea typeface="メイリオ" pitchFamily="50" charset="-128"/>
                </a:rPr>
                <a:t>お客様登録情報</a:t>
              </a:r>
              <a:endParaRPr lang="en-US" altLang="ja-JP" dirty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BBE73C4-1050-44C1-A8AF-C03250DC5B8D}"/>
                </a:ext>
              </a:extLst>
            </p:cNvPr>
            <p:cNvGrpSpPr/>
            <p:nvPr/>
          </p:nvGrpSpPr>
          <p:grpSpPr>
            <a:xfrm>
              <a:off x="4451537" y="1877749"/>
              <a:ext cx="1034090" cy="819436"/>
              <a:chOff x="4390815" y="1877749"/>
              <a:chExt cx="681327" cy="819436"/>
            </a:xfrm>
          </p:grpSpPr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846B95F3-0F14-4F45-8356-956FBA8AEE2F}"/>
                  </a:ext>
                </a:extLst>
              </p:cNvPr>
              <p:cNvGrpSpPr/>
              <p:nvPr/>
            </p:nvGrpSpPr>
            <p:grpSpPr>
              <a:xfrm>
                <a:off x="4390815" y="1877749"/>
                <a:ext cx="296964" cy="819436"/>
                <a:chOff x="7283933" y="2087898"/>
                <a:chExt cx="459546" cy="610534"/>
              </a:xfrm>
            </p:grpSpPr>
            <p:sp>
              <p:nvSpPr>
                <p:cNvPr id="903" name="テキスト ボックス 902">
                  <a:extLst>
                    <a:ext uri="{FF2B5EF4-FFF2-40B4-BE49-F238E27FC236}">
                      <a16:creationId xmlns:a16="http://schemas.microsoft.com/office/drawing/2014/main" id="{28FCC1B0-73D3-449D-B53F-0FFBC1375FA1}"/>
                    </a:ext>
                  </a:extLst>
                </p:cNvPr>
                <p:cNvSpPr txBox="1"/>
                <p:nvPr/>
              </p:nvSpPr>
              <p:spPr>
                <a:xfrm>
                  <a:off x="7283933" y="20878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お　名　前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4" name="テキスト ボックス 903">
                  <a:extLst>
                    <a:ext uri="{FF2B5EF4-FFF2-40B4-BE49-F238E27FC236}">
                      <a16:creationId xmlns:a16="http://schemas.microsoft.com/office/drawing/2014/main" id="{DF5A78AF-788F-49BE-94E7-D60589B33044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住　　所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5" name="テキスト ボックス 904">
                  <a:extLst>
                    <a:ext uri="{FF2B5EF4-FFF2-40B4-BE49-F238E27FC236}">
                      <a16:creationId xmlns:a16="http://schemas.microsoft.com/office/drawing/2014/main" id="{60149E33-4719-49F9-839B-1D68E6865916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携帯電話番号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6" name="テキスト ボックス 905">
                  <a:extLst>
                    <a:ext uri="{FF2B5EF4-FFF2-40B4-BE49-F238E27FC236}">
                      <a16:creationId xmlns:a16="http://schemas.microsoft.com/office/drawing/2014/main" id="{A27D309A-EB14-49DF-AFCE-B591F81C48BA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メールアドレス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7" name="テキスト ボックス 906">
                  <a:extLst>
                    <a:ext uri="{FF2B5EF4-FFF2-40B4-BE49-F238E27FC236}">
                      <a16:creationId xmlns:a16="http://schemas.microsoft.com/office/drawing/2014/main" id="{9DE190E5-FC57-43C1-B141-F86375D56795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生　年　月　日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8" name="テキスト ボックス 907">
                  <a:extLst>
                    <a:ext uri="{FF2B5EF4-FFF2-40B4-BE49-F238E27FC236}">
                      <a16:creationId xmlns:a16="http://schemas.microsoft.com/office/drawing/2014/main" id="{4B0C6744-EB55-41E1-B7C1-AC4AD5610B58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会　員　番　号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BED36442-95C3-4415-99D4-96A202F18405}"/>
                  </a:ext>
                </a:extLst>
              </p:cNvPr>
              <p:cNvGrpSpPr/>
              <p:nvPr/>
            </p:nvGrpSpPr>
            <p:grpSpPr>
              <a:xfrm>
                <a:off x="4775178" y="1877749"/>
                <a:ext cx="296964" cy="819436"/>
                <a:chOff x="7283933" y="2087898"/>
                <a:chExt cx="459546" cy="610534"/>
              </a:xfrm>
            </p:grpSpPr>
            <p:sp>
              <p:nvSpPr>
                <p:cNvPr id="897" name="テキスト ボックス 896">
                  <a:extLst>
                    <a:ext uri="{FF2B5EF4-FFF2-40B4-BE49-F238E27FC236}">
                      <a16:creationId xmlns:a16="http://schemas.microsoft.com/office/drawing/2014/main" id="{2CDFC816-A23D-4233-B8E3-2AF8462DAABB}"/>
                    </a:ext>
                  </a:extLst>
                </p:cNvPr>
                <p:cNvSpPr txBox="1"/>
                <p:nvPr/>
              </p:nvSpPr>
              <p:spPr>
                <a:xfrm>
                  <a:off x="7283933" y="20878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98" name="テキスト ボックス 897">
                  <a:extLst>
                    <a:ext uri="{FF2B5EF4-FFF2-40B4-BE49-F238E27FC236}">
                      <a16:creationId xmlns:a16="http://schemas.microsoft.com/office/drawing/2014/main" id="{D2570342-071A-4E2A-A0B9-4B375B1D95C7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99" name="テキスト ボックス 898">
                  <a:extLst>
                    <a:ext uri="{FF2B5EF4-FFF2-40B4-BE49-F238E27FC236}">
                      <a16:creationId xmlns:a16="http://schemas.microsoft.com/office/drawing/2014/main" id="{9A17BC9D-4A7D-4228-817C-68DAC7182C7C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0" name="テキスト ボックス 899">
                  <a:extLst>
                    <a:ext uri="{FF2B5EF4-FFF2-40B4-BE49-F238E27FC236}">
                      <a16:creationId xmlns:a16="http://schemas.microsoft.com/office/drawing/2014/main" id="{6F691C49-3015-4A60-A843-FDCC4E090503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1" name="テキスト ボックス 900">
                  <a:extLst>
                    <a:ext uri="{FF2B5EF4-FFF2-40B4-BE49-F238E27FC236}">
                      <a16:creationId xmlns:a16="http://schemas.microsoft.com/office/drawing/2014/main" id="{BA5B2AFD-81A4-4A9B-BCFA-3D59C29E17E3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02" name="テキスト ボックス 901">
                  <a:extLst>
                    <a:ext uri="{FF2B5EF4-FFF2-40B4-BE49-F238E27FC236}">
                      <a16:creationId xmlns:a16="http://schemas.microsoft.com/office/drawing/2014/main" id="{17CBFA5F-1580-4AB7-8B5F-95D1BD5658D6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1C1B6C5-8EB4-44F3-9DCA-B85A4ACD612B}"/>
                </a:ext>
              </a:extLst>
            </p:cNvPr>
            <p:cNvGrpSpPr/>
            <p:nvPr/>
          </p:nvGrpSpPr>
          <p:grpSpPr>
            <a:xfrm>
              <a:off x="5327274" y="1043394"/>
              <a:ext cx="219076" cy="82465"/>
              <a:chOff x="3662363" y="1325764"/>
              <a:chExt cx="438149" cy="164929"/>
            </a:xfrm>
          </p:grpSpPr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3BB6F6B4-05ED-4CD2-8644-40832DB9E661}"/>
                  </a:ext>
                </a:extLst>
              </p:cNvPr>
              <p:cNvSpPr/>
              <p:nvPr/>
            </p:nvSpPr>
            <p:spPr>
              <a:xfrm>
                <a:off x="3662363" y="1349887"/>
                <a:ext cx="150492" cy="140806"/>
              </a:xfrm>
              <a:custGeom>
                <a:avLst/>
                <a:gdLst>
                  <a:gd name="connsiteX0" fmla="*/ 0 w 181450"/>
                  <a:gd name="connsiteY0" fmla="*/ 58340 h 140806"/>
                  <a:gd name="connsiteX1" fmla="*/ 45719 w 181450"/>
                  <a:gd name="connsiteY1" fmla="*/ 58340 h 140806"/>
                  <a:gd name="connsiteX2" fmla="*/ 45719 w 181450"/>
                  <a:gd name="connsiteY2" fmla="*/ 140805 h 140806"/>
                  <a:gd name="connsiteX3" fmla="*/ 0 w 181450"/>
                  <a:gd name="connsiteY3" fmla="*/ 140805 h 140806"/>
                  <a:gd name="connsiteX4" fmla="*/ 66675 w 181450"/>
                  <a:gd name="connsiteY4" fmla="*/ 33618 h 140806"/>
                  <a:gd name="connsiteX5" fmla="*/ 112394 w 181450"/>
                  <a:gd name="connsiteY5" fmla="*/ 33618 h 140806"/>
                  <a:gd name="connsiteX6" fmla="*/ 112394 w 181450"/>
                  <a:gd name="connsiteY6" fmla="*/ 140806 h 140806"/>
                  <a:gd name="connsiteX7" fmla="*/ 66675 w 181450"/>
                  <a:gd name="connsiteY7" fmla="*/ 140806 h 140806"/>
                  <a:gd name="connsiteX8" fmla="*/ 135731 w 181450"/>
                  <a:gd name="connsiteY8" fmla="*/ 0 h 140806"/>
                  <a:gd name="connsiteX9" fmla="*/ 181450 w 181450"/>
                  <a:gd name="connsiteY9" fmla="*/ 0 h 140806"/>
                  <a:gd name="connsiteX10" fmla="*/ 181450 w 181450"/>
                  <a:gd name="connsiteY10" fmla="*/ 140806 h 140806"/>
                  <a:gd name="connsiteX11" fmla="*/ 135731 w 181450"/>
                  <a:gd name="connsiteY11" fmla="*/ 140806 h 140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1450" h="140806">
                    <a:moveTo>
                      <a:pt x="0" y="58340"/>
                    </a:moveTo>
                    <a:lnTo>
                      <a:pt x="45719" y="58340"/>
                    </a:lnTo>
                    <a:lnTo>
                      <a:pt x="45719" y="140805"/>
                    </a:lnTo>
                    <a:lnTo>
                      <a:pt x="0" y="140805"/>
                    </a:lnTo>
                    <a:close/>
                    <a:moveTo>
                      <a:pt x="66675" y="33618"/>
                    </a:moveTo>
                    <a:lnTo>
                      <a:pt x="112394" y="33618"/>
                    </a:lnTo>
                    <a:lnTo>
                      <a:pt x="112394" y="140806"/>
                    </a:lnTo>
                    <a:lnTo>
                      <a:pt x="66675" y="140806"/>
                    </a:lnTo>
                    <a:close/>
                    <a:moveTo>
                      <a:pt x="135731" y="0"/>
                    </a:moveTo>
                    <a:lnTo>
                      <a:pt x="181450" y="0"/>
                    </a:lnTo>
                    <a:lnTo>
                      <a:pt x="181450" y="140806"/>
                    </a:lnTo>
                    <a:lnTo>
                      <a:pt x="135731" y="14080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59914A99-DB44-4FB1-B00A-EE1EF1716E96}"/>
                  </a:ext>
                </a:extLst>
              </p:cNvPr>
              <p:cNvSpPr/>
              <p:nvPr/>
            </p:nvSpPr>
            <p:spPr>
              <a:xfrm>
                <a:off x="3857624" y="1325764"/>
                <a:ext cx="242888" cy="164929"/>
              </a:xfrm>
              <a:custGeom>
                <a:avLst/>
                <a:gdLst>
                  <a:gd name="connsiteX0" fmla="*/ 159891 w 242888"/>
                  <a:gd name="connsiteY0" fmla="*/ 33524 h 164929"/>
                  <a:gd name="connsiteX1" fmla="*/ 205610 w 242888"/>
                  <a:gd name="connsiteY1" fmla="*/ 33524 h 164929"/>
                  <a:gd name="connsiteX2" fmla="*/ 205610 w 242888"/>
                  <a:gd name="connsiteY2" fmla="*/ 131404 h 164929"/>
                  <a:gd name="connsiteX3" fmla="*/ 159891 w 242888"/>
                  <a:gd name="connsiteY3" fmla="*/ 131404 h 164929"/>
                  <a:gd name="connsiteX4" fmla="*/ 97980 w 242888"/>
                  <a:gd name="connsiteY4" fmla="*/ 33524 h 164929"/>
                  <a:gd name="connsiteX5" fmla="*/ 143699 w 242888"/>
                  <a:gd name="connsiteY5" fmla="*/ 33524 h 164929"/>
                  <a:gd name="connsiteX6" fmla="*/ 143699 w 242888"/>
                  <a:gd name="connsiteY6" fmla="*/ 131404 h 164929"/>
                  <a:gd name="connsiteX7" fmla="*/ 97980 w 242888"/>
                  <a:gd name="connsiteY7" fmla="*/ 131404 h 164929"/>
                  <a:gd name="connsiteX8" fmla="*/ 36192 w 242888"/>
                  <a:gd name="connsiteY8" fmla="*/ 33524 h 164929"/>
                  <a:gd name="connsiteX9" fmla="*/ 81911 w 242888"/>
                  <a:gd name="connsiteY9" fmla="*/ 33524 h 164929"/>
                  <a:gd name="connsiteX10" fmla="*/ 81911 w 242888"/>
                  <a:gd name="connsiteY10" fmla="*/ 131404 h 164929"/>
                  <a:gd name="connsiteX11" fmla="*/ 36192 w 242888"/>
                  <a:gd name="connsiteY11" fmla="*/ 131404 h 164929"/>
                  <a:gd name="connsiteX12" fmla="*/ 20616 w 242888"/>
                  <a:gd name="connsiteY12" fmla="*/ 20616 h 164929"/>
                  <a:gd name="connsiteX13" fmla="*/ 20616 w 242888"/>
                  <a:gd name="connsiteY13" fmla="*/ 144313 h 164929"/>
                  <a:gd name="connsiteX14" fmla="*/ 222272 w 242888"/>
                  <a:gd name="connsiteY14" fmla="*/ 144313 h 164929"/>
                  <a:gd name="connsiteX15" fmla="*/ 222272 w 242888"/>
                  <a:gd name="connsiteY15" fmla="*/ 20616 h 164929"/>
                  <a:gd name="connsiteX16" fmla="*/ 0 w 242888"/>
                  <a:gd name="connsiteY16" fmla="*/ 0 h 164929"/>
                  <a:gd name="connsiteX17" fmla="*/ 242888 w 242888"/>
                  <a:gd name="connsiteY17" fmla="*/ 0 h 164929"/>
                  <a:gd name="connsiteX18" fmla="*/ 242888 w 242888"/>
                  <a:gd name="connsiteY18" fmla="*/ 164929 h 164929"/>
                  <a:gd name="connsiteX19" fmla="*/ 0 w 242888"/>
                  <a:gd name="connsiteY19" fmla="*/ 164929 h 164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2888" h="164929">
                    <a:moveTo>
                      <a:pt x="159891" y="33524"/>
                    </a:moveTo>
                    <a:lnTo>
                      <a:pt x="205610" y="33524"/>
                    </a:lnTo>
                    <a:lnTo>
                      <a:pt x="205610" y="131404"/>
                    </a:lnTo>
                    <a:lnTo>
                      <a:pt x="159891" y="131404"/>
                    </a:lnTo>
                    <a:close/>
                    <a:moveTo>
                      <a:pt x="97980" y="33524"/>
                    </a:moveTo>
                    <a:lnTo>
                      <a:pt x="143699" y="33524"/>
                    </a:lnTo>
                    <a:lnTo>
                      <a:pt x="143699" y="131404"/>
                    </a:lnTo>
                    <a:lnTo>
                      <a:pt x="97980" y="131404"/>
                    </a:lnTo>
                    <a:close/>
                    <a:moveTo>
                      <a:pt x="36192" y="33524"/>
                    </a:moveTo>
                    <a:lnTo>
                      <a:pt x="81911" y="33524"/>
                    </a:lnTo>
                    <a:lnTo>
                      <a:pt x="81911" y="131404"/>
                    </a:lnTo>
                    <a:lnTo>
                      <a:pt x="36192" y="131404"/>
                    </a:lnTo>
                    <a:close/>
                    <a:moveTo>
                      <a:pt x="20616" y="20616"/>
                    </a:moveTo>
                    <a:lnTo>
                      <a:pt x="20616" y="144313"/>
                    </a:lnTo>
                    <a:lnTo>
                      <a:pt x="222272" y="144313"/>
                    </a:lnTo>
                    <a:lnTo>
                      <a:pt x="222272" y="20616"/>
                    </a:lnTo>
                    <a:close/>
                    <a:moveTo>
                      <a:pt x="0" y="0"/>
                    </a:moveTo>
                    <a:lnTo>
                      <a:pt x="242888" y="0"/>
                    </a:lnTo>
                    <a:lnTo>
                      <a:pt x="242888" y="164929"/>
                    </a:lnTo>
                    <a:lnTo>
                      <a:pt x="0" y="16492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B7E430C8-D43F-445A-AF89-DB555A79B945}"/>
                </a:ext>
              </a:extLst>
            </p:cNvPr>
            <p:cNvSpPr/>
            <p:nvPr/>
          </p:nvSpPr>
          <p:spPr>
            <a:xfrm>
              <a:off x="4660557" y="2917493"/>
              <a:ext cx="590428" cy="201485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7" name="テキスト ボックス 916">
              <a:extLst>
                <a:ext uri="{FF2B5EF4-FFF2-40B4-BE49-F238E27FC236}">
                  <a16:creationId xmlns:a16="http://schemas.microsoft.com/office/drawing/2014/main" id="{1D2C9FE0-373E-449A-A2BD-4901DA470487}"/>
                </a:ext>
              </a:extLst>
            </p:cNvPr>
            <p:cNvSpPr txBox="1"/>
            <p:nvPr/>
          </p:nvSpPr>
          <p:spPr>
            <a:xfrm>
              <a:off x="4786701" y="2962276"/>
              <a:ext cx="338140" cy="1000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rPr>
                <a:t>確　認</a:t>
              </a:r>
              <a:endParaRPr lang="en-US" altLang="ja-JP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8CC2D32-27BA-481E-BAA2-9A8AFB887366}"/>
              </a:ext>
            </a:extLst>
          </p:cNvPr>
          <p:cNvGrpSpPr/>
          <p:nvPr/>
        </p:nvGrpSpPr>
        <p:grpSpPr>
          <a:xfrm>
            <a:off x="6621210" y="1436887"/>
            <a:ext cx="2600194" cy="1580040"/>
            <a:chOff x="6621210" y="1436887"/>
            <a:chExt cx="2600194" cy="1580040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CF5C879F-511C-48CA-8ABA-EC86E3D0A282}"/>
                </a:ext>
              </a:extLst>
            </p:cNvPr>
            <p:cNvGrpSpPr/>
            <p:nvPr/>
          </p:nvGrpSpPr>
          <p:grpSpPr>
            <a:xfrm>
              <a:off x="6621210" y="1445392"/>
              <a:ext cx="2059396" cy="1571535"/>
              <a:chOff x="6621209" y="1115859"/>
              <a:chExt cx="2575465" cy="1965350"/>
            </a:xfrm>
          </p:grpSpPr>
          <p:sp>
            <p:nvSpPr>
              <p:cNvPr id="773" name="正方形/長方形 772">
                <a:extLst>
                  <a:ext uri="{FF2B5EF4-FFF2-40B4-BE49-F238E27FC236}">
                    <a16:creationId xmlns:a16="http://schemas.microsoft.com/office/drawing/2014/main" id="{62B596C3-CD66-44ED-8B01-96E716896999}"/>
                  </a:ext>
                </a:extLst>
              </p:cNvPr>
              <p:cNvSpPr/>
              <p:nvPr/>
            </p:nvSpPr>
            <p:spPr>
              <a:xfrm>
                <a:off x="7588284" y="2787649"/>
                <a:ext cx="641316" cy="18415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6787874E-1CC4-4AEE-B92E-3ED2C2EAEDE2}"/>
                  </a:ext>
                </a:extLst>
              </p:cNvPr>
              <p:cNvSpPr/>
              <p:nvPr/>
            </p:nvSpPr>
            <p:spPr>
              <a:xfrm>
                <a:off x="6621209" y="1115859"/>
                <a:ext cx="2575465" cy="170794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5" name="正方形/長方形 774">
                <a:extLst>
                  <a:ext uri="{FF2B5EF4-FFF2-40B4-BE49-F238E27FC236}">
                    <a16:creationId xmlns:a16="http://schemas.microsoft.com/office/drawing/2014/main" id="{46207E14-1AC7-4C99-BD1A-56BEBC87DB07}"/>
                  </a:ext>
                </a:extLst>
              </p:cNvPr>
              <p:cNvSpPr/>
              <p:nvPr/>
            </p:nvSpPr>
            <p:spPr>
              <a:xfrm>
                <a:off x="6705634" y="1181100"/>
                <a:ext cx="2406616" cy="157823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四角形: 上の 2 つの角を切り取る 775">
                <a:extLst>
                  <a:ext uri="{FF2B5EF4-FFF2-40B4-BE49-F238E27FC236}">
                    <a16:creationId xmlns:a16="http://schemas.microsoft.com/office/drawing/2014/main" id="{B6D938F5-1E37-4642-BEBE-B810A38DEFBC}"/>
                  </a:ext>
                </a:extLst>
              </p:cNvPr>
              <p:cNvSpPr/>
              <p:nvPr/>
            </p:nvSpPr>
            <p:spPr>
              <a:xfrm>
                <a:off x="7321582" y="2971801"/>
                <a:ext cx="1174718" cy="109408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7" name="正方形/長方形 776">
                <a:extLst>
                  <a:ext uri="{FF2B5EF4-FFF2-40B4-BE49-F238E27FC236}">
                    <a16:creationId xmlns:a16="http://schemas.microsoft.com/office/drawing/2014/main" id="{0D274A52-14E2-4CBC-8066-4274B87F6EEE}"/>
                  </a:ext>
                </a:extLst>
              </p:cNvPr>
              <p:cNvSpPr/>
              <p:nvPr/>
            </p:nvSpPr>
            <p:spPr>
              <a:xfrm>
                <a:off x="6985002" y="1290739"/>
                <a:ext cx="1876558" cy="1468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D4CB400B-93E5-4AA7-84D4-4053FF3205B2}"/>
                  </a:ext>
                </a:extLst>
              </p:cNvPr>
              <p:cNvSpPr/>
              <p:nvPr/>
            </p:nvSpPr>
            <p:spPr>
              <a:xfrm>
                <a:off x="6985002" y="1325764"/>
                <a:ext cx="1876558" cy="1433576"/>
              </a:xfrm>
              <a:custGeom>
                <a:avLst/>
                <a:gdLst>
                  <a:gd name="connsiteX0" fmla="*/ 79790 w 1876558"/>
                  <a:gd name="connsiteY0" fmla="*/ 0 h 1433576"/>
                  <a:gd name="connsiteX1" fmla="*/ 377291 w 1876558"/>
                  <a:gd name="connsiteY1" fmla="*/ 0 h 1433576"/>
                  <a:gd name="connsiteX2" fmla="*/ 401996 w 1876558"/>
                  <a:gd name="connsiteY2" fmla="*/ 24705 h 1433576"/>
                  <a:gd name="connsiteX3" fmla="*/ 401996 w 1876558"/>
                  <a:gd name="connsiteY3" fmla="*/ 78580 h 1433576"/>
                  <a:gd name="connsiteX4" fmla="*/ 1876558 w 1876558"/>
                  <a:gd name="connsiteY4" fmla="*/ 78580 h 1433576"/>
                  <a:gd name="connsiteX5" fmla="*/ 1876558 w 1876558"/>
                  <a:gd name="connsiteY5" fmla="*/ 1433576 h 1433576"/>
                  <a:gd name="connsiteX6" fmla="*/ 0 w 1876558"/>
                  <a:gd name="connsiteY6" fmla="*/ 1433576 h 1433576"/>
                  <a:gd name="connsiteX7" fmla="*/ 0 w 1876558"/>
                  <a:gd name="connsiteY7" fmla="*/ 78580 h 1433576"/>
                  <a:gd name="connsiteX8" fmla="*/ 55085 w 1876558"/>
                  <a:gd name="connsiteY8" fmla="*/ 78580 h 1433576"/>
                  <a:gd name="connsiteX9" fmla="*/ 55085 w 1876558"/>
                  <a:gd name="connsiteY9" fmla="*/ 24705 h 1433576"/>
                  <a:gd name="connsiteX10" fmla="*/ 79790 w 1876558"/>
                  <a:gd name="connsiteY10" fmla="*/ 0 h 143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76558" h="1433576">
                    <a:moveTo>
                      <a:pt x="79790" y="0"/>
                    </a:moveTo>
                    <a:lnTo>
                      <a:pt x="377291" y="0"/>
                    </a:lnTo>
                    <a:cubicBezTo>
                      <a:pt x="390935" y="0"/>
                      <a:pt x="401996" y="11061"/>
                      <a:pt x="401996" y="24705"/>
                    </a:cubicBezTo>
                    <a:lnTo>
                      <a:pt x="401996" y="78580"/>
                    </a:lnTo>
                    <a:lnTo>
                      <a:pt x="1876558" y="78580"/>
                    </a:lnTo>
                    <a:lnTo>
                      <a:pt x="1876558" y="1433576"/>
                    </a:lnTo>
                    <a:lnTo>
                      <a:pt x="0" y="1433576"/>
                    </a:lnTo>
                    <a:lnTo>
                      <a:pt x="0" y="78580"/>
                    </a:lnTo>
                    <a:lnTo>
                      <a:pt x="55085" y="78580"/>
                    </a:lnTo>
                    <a:lnTo>
                      <a:pt x="55085" y="24705"/>
                    </a:lnTo>
                    <a:cubicBezTo>
                      <a:pt x="55085" y="11061"/>
                      <a:pt x="66146" y="0"/>
                      <a:pt x="7979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792EFB16-9F4E-42D6-A023-AEA010DAB0B7}"/>
                  </a:ext>
                </a:extLst>
              </p:cNvPr>
              <p:cNvSpPr/>
              <p:nvPr/>
            </p:nvSpPr>
            <p:spPr>
              <a:xfrm>
                <a:off x="6985002" y="1490694"/>
                <a:ext cx="1876558" cy="240701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乗算記号 779">
                <a:extLst>
                  <a:ext uri="{FF2B5EF4-FFF2-40B4-BE49-F238E27FC236}">
                    <a16:creationId xmlns:a16="http://schemas.microsoft.com/office/drawing/2014/main" id="{1D769723-8AB4-4393-A137-0FF1CF3F6417}"/>
                  </a:ext>
                </a:extLst>
              </p:cNvPr>
              <p:cNvSpPr/>
              <p:nvPr/>
            </p:nvSpPr>
            <p:spPr>
              <a:xfrm>
                <a:off x="8739608" y="1291548"/>
                <a:ext cx="116681" cy="116681"/>
              </a:xfrm>
              <a:prstGeom prst="mathMultiply">
                <a:avLst>
                  <a:gd name="adj1" fmla="val 5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テキスト ボックス 780">
                <a:extLst>
                  <a:ext uri="{FF2B5EF4-FFF2-40B4-BE49-F238E27FC236}">
                    <a16:creationId xmlns:a16="http://schemas.microsoft.com/office/drawing/2014/main" id="{C28BA093-986B-4680-9EAC-7BB855AF823B}"/>
                  </a:ext>
                </a:extLst>
              </p:cNvPr>
              <p:cNvSpPr txBox="1"/>
              <p:nvPr/>
            </p:nvSpPr>
            <p:spPr>
              <a:xfrm>
                <a:off x="7372382" y="1539876"/>
                <a:ext cx="1073118" cy="1356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〇〇〇会員クラブ</a:t>
                </a:r>
                <a:endParaRPr lang="en-US" altLang="ja-JP" b="1" dirty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82" name="テキスト ボックス 781">
                <a:extLst>
                  <a:ext uri="{FF2B5EF4-FFF2-40B4-BE49-F238E27FC236}">
                    <a16:creationId xmlns:a16="http://schemas.microsoft.com/office/drawing/2014/main" id="{E96DB2ED-F33D-4998-A7EA-75631B446F43}"/>
                  </a:ext>
                </a:extLst>
              </p:cNvPr>
              <p:cNvSpPr txBox="1"/>
              <p:nvPr/>
            </p:nvSpPr>
            <p:spPr>
              <a:xfrm>
                <a:off x="7054159" y="1787060"/>
                <a:ext cx="459546" cy="58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ようこそ山田太郎様</a:t>
                </a:r>
                <a:endParaRPr lang="en-US" altLang="ja-JP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83" name="正方形/長方形 782">
                <a:extLst>
                  <a:ext uri="{FF2B5EF4-FFF2-40B4-BE49-F238E27FC236}">
                    <a16:creationId xmlns:a16="http://schemas.microsoft.com/office/drawing/2014/main" id="{64EF6098-28BB-4143-ABE8-24BD5979B15B}"/>
                  </a:ext>
                </a:extLst>
              </p:cNvPr>
              <p:cNvSpPr/>
              <p:nvPr/>
            </p:nvSpPr>
            <p:spPr>
              <a:xfrm>
                <a:off x="7207387" y="1909429"/>
                <a:ext cx="1431788" cy="8499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正方形/長方形 783">
                <a:extLst>
                  <a:ext uri="{FF2B5EF4-FFF2-40B4-BE49-F238E27FC236}">
                    <a16:creationId xmlns:a16="http://schemas.microsoft.com/office/drawing/2014/main" id="{7F88C7EF-3F06-407C-A976-38EEC646DFDD}"/>
                  </a:ext>
                </a:extLst>
              </p:cNvPr>
              <p:cNvSpPr/>
              <p:nvPr/>
            </p:nvSpPr>
            <p:spPr>
              <a:xfrm>
                <a:off x="7207387" y="1904768"/>
                <a:ext cx="1431788" cy="1020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テキスト ボックス 784">
                <a:extLst>
                  <a:ext uri="{FF2B5EF4-FFF2-40B4-BE49-F238E27FC236}">
                    <a16:creationId xmlns:a16="http://schemas.microsoft.com/office/drawing/2014/main" id="{0D7439C4-B548-4CE7-B86F-07F7F5606276}"/>
                  </a:ext>
                </a:extLst>
              </p:cNvPr>
              <p:cNvSpPr txBox="1"/>
              <p:nvPr/>
            </p:nvSpPr>
            <p:spPr>
              <a:xfrm>
                <a:off x="7693508" y="1922798"/>
                <a:ext cx="459546" cy="58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お客様登録情報</a:t>
                </a:r>
                <a:endParaRPr lang="en-US" altLang="ja-JP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DB802F20-62F4-4B59-AF81-C71949635541}"/>
                  </a:ext>
                </a:extLst>
              </p:cNvPr>
              <p:cNvGrpSpPr/>
              <p:nvPr/>
            </p:nvGrpSpPr>
            <p:grpSpPr>
              <a:xfrm>
                <a:off x="7283933" y="2087898"/>
                <a:ext cx="336067" cy="610534"/>
                <a:chOff x="7283933" y="2087898"/>
                <a:chExt cx="459546" cy="610534"/>
              </a:xfrm>
            </p:grpSpPr>
            <p:sp>
              <p:nvSpPr>
                <p:cNvPr id="800" name="テキスト ボックス 799">
                  <a:extLst>
                    <a:ext uri="{FF2B5EF4-FFF2-40B4-BE49-F238E27FC236}">
                      <a16:creationId xmlns:a16="http://schemas.microsoft.com/office/drawing/2014/main" id="{E34AF8ED-F8C2-404A-A4AC-63CF70800B5D}"/>
                    </a:ext>
                  </a:extLst>
                </p:cNvPr>
                <p:cNvSpPr txBox="1"/>
                <p:nvPr/>
              </p:nvSpPr>
              <p:spPr>
                <a:xfrm>
                  <a:off x="7283933" y="20878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お　名　前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01" name="テキスト ボックス 800">
                  <a:extLst>
                    <a:ext uri="{FF2B5EF4-FFF2-40B4-BE49-F238E27FC236}">
                      <a16:creationId xmlns:a16="http://schemas.microsoft.com/office/drawing/2014/main" id="{6BF75A83-AA89-42BF-A6A5-538CE5EC2BB8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住　　所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02" name="テキスト ボックス 801">
                  <a:extLst>
                    <a:ext uri="{FF2B5EF4-FFF2-40B4-BE49-F238E27FC236}">
                      <a16:creationId xmlns:a16="http://schemas.microsoft.com/office/drawing/2014/main" id="{1AF88CF4-35D3-4DA2-B13D-278C71A9C986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携帯電話番号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03" name="テキスト ボックス 802">
                  <a:extLst>
                    <a:ext uri="{FF2B5EF4-FFF2-40B4-BE49-F238E27FC236}">
                      <a16:creationId xmlns:a16="http://schemas.microsoft.com/office/drawing/2014/main" id="{287873ED-4AFE-4546-A717-CBEFFE51D890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メールアドレス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04" name="テキスト ボックス 803">
                  <a:extLst>
                    <a:ext uri="{FF2B5EF4-FFF2-40B4-BE49-F238E27FC236}">
                      <a16:creationId xmlns:a16="http://schemas.microsoft.com/office/drawing/2014/main" id="{9979050C-FDBE-4599-AABF-22678069C0D8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生　年　月　日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805" name="テキスト ボックス 804">
                  <a:extLst>
                    <a:ext uri="{FF2B5EF4-FFF2-40B4-BE49-F238E27FC236}">
                      <a16:creationId xmlns:a16="http://schemas.microsoft.com/office/drawing/2014/main" id="{815B4DF2-F79B-46C3-8CCA-423BCD283217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会　員　番　号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BFAA47AC-B307-42EF-8F9B-DA321716E833}"/>
                  </a:ext>
                </a:extLst>
              </p:cNvPr>
              <p:cNvGrpSpPr/>
              <p:nvPr/>
            </p:nvGrpSpPr>
            <p:grpSpPr>
              <a:xfrm>
                <a:off x="7718908" y="2087898"/>
                <a:ext cx="336067" cy="610534"/>
                <a:chOff x="7283933" y="2087898"/>
                <a:chExt cx="459546" cy="610534"/>
              </a:xfrm>
            </p:grpSpPr>
            <p:sp>
              <p:nvSpPr>
                <p:cNvPr id="794" name="テキスト ボックス 793">
                  <a:extLst>
                    <a:ext uri="{FF2B5EF4-FFF2-40B4-BE49-F238E27FC236}">
                      <a16:creationId xmlns:a16="http://schemas.microsoft.com/office/drawing/2014/main" id="{506AAA35-F9BD-497B-9250-70C4FBC17EAC}"/>
                    </a:ext>
                  </a:extLst>
                </p:cNvPr>
                <p:cNvSpPr txBox="1"/>
                <p:nvPr/>
              </p:nvSpPr>
              <p:spPr>
                <a:xfrm>
                  <a:off x="7283933" y="20878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5" name="テキスト ボックス 794">
                  <a:extLst>
                    <a:ext uri="{FF2B5EF4-FFF2-40B4-BE49-F238E27FC236}">
                      <a16:creationId xmlns:a16="http://schemas.microsoft.com/office/drawing/2014/main" id="{A3DC0CCC-37C1-476D-950D-312E9B05F6D8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6" name="テキスト ボックス 795">
                  <a:extLst>
                    <a:ext uri="{FF2B5EF4-FFF2-40B4-BE49-F238E27FC236}">
                      <a16:creationId xmlns:a16="http://schemas.microsoft.com/office/drawing/2014/main" id="{8E2C2A35-3296-4766-8D11-948DF541233D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7" name="テキスト ボックス 796">
                  <a:extLst>
                    <a:ext uri="{FF2B5EF4-FFF2-40B4-BE49-F238E27FC236}">
                      <a16:creationId xmlns:a16="http://schemas.microsoft.com/office/drawing/2014/main" id="{D3A902DE-770B-4BDC-A0AD-72D4E5CC4151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8" name="テキスト ボックス 797">
                  <a:extLst>
                    <a:ext uri="{FF2B5EF4-FFF2-40B4-BE49-F238E27FC236}">
                      <a16:creationId xmlns:a16="http://schemas.microsoft.com/office/drawing/2014/main" id="{19AEF661-F5A2-42DF-A083-F5C258EDA3B3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9" name="テキスト ボックス 798">
                  <a:extLst>
                    <a:ext uri="{FF2B5EF4-FFF2-40B4-BE49-F238E27FC236}">
                      <a16:creationId xmlns:a16="http://schemas.microsoft.com/office/drawing/2014/main" id="{E3899BA6-FF2F-40A4-B358-48ECA96D3BC0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3C75D16D-094D-47ED-A9C3-B9F0403B3C19}"/>
                  </a:ext>
                </a:extLst>
              </p:cNvPr>
              <p:cNvGrpSpPr/>
              <p:nvPr/>
            </p:nvGrpSpPr>
            <p:grpSpPr>
              <a:xfrm>
                <a:off x="8068158" y="2195848"/>
                <a:ext cx="336067" cy="502584"/>
                <a:chOff x="7283933" y="2195848"/>
                <a:chExt cx="459546" cy="502584"/>
              </a:xfrm>
            </p:grpSpPr>
            <p:sp>
              <p:nvSpPr>
                <p:cNvPr id="789" name="テキスト ボックス 788">
                  <a:extLst>
                    <a:ext uri="{FF2B5EF4-FFF2-40B4-BE49-F238E27FC236}">
                      <a16:creationId xmlns:a16="http://schemas.microsoft.com/office/drawing/2014/main" id="{43BFBC05-1687-47AB-BB2F-D95652D8C47F}"/>
                    </a:ext>
                  </a:extLst>
                </p:cNvPr>
                <p:cNvSpPr txBox="1"/>
                <p:nvPr/>
              </p:nvSpPr>
              <p:spPr>
                <a:xfrm>
                  <a:off x="7283933" y="21958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0" name="テキスト ボックス 789">
                  <a:extLst>
                    <a:ext uri="{FF2B5EF4-FFF2-40B4-BE49-F238E27FC236}">
                      <a16:creationId xmlns:a16="http://schemas.microsoft.com/office/drawing/2014/main" id="{D80719A2-5748-4E47-885A-4B213E1D8C34}"/>
                    </a:ext>
                  </a:extLst>
                </p:cNvPr>
                <p:cNvSpPr txBox="1"/>
                <p:nvPr/>
              </p:nvSpPr>
              <p:spPr>
                <a:xfrm>
                  <a:off x="7283933" y="23101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1" name="テキスト ボックス 790">
                  <a:extLst>
                    <a:ext uri="{FF2B5EF4-FFF2-40B4-BE49-F238E27FC236}">
                      <a16:creationId xmlns:a16="http://schemas.microsoft.com/office/drawing/2014/main" id="{0E45AEBD-3BA3-487B-B0F8-A0CD1D2F2A60}"/>
                    </a:ext>
                  </a:extLst>
                </p:cNvPr>
                <p:cNvSpPr txBox="1"/>
                <p:nvPr/>
              </p:nvSpPr>
              <p:spPr>
                <a:xfrm>
                  <a:off x="7283933" y="24180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2" name="テキスト ボックス 791">
                  <a:extLst>
                    <a:ext uri="{FF2B5EF4-FFF2-40B4-BE49-F238E27FC236}">
                      <a16:creationId xmlns:a16="http://schemas.microsoft.com/office/drawing/2014/main" id="{82FE67BE-97D0-46A7-BA1A-615729503166}"/>
                    </a:ext>
                  </a:extLst>
                </p:cNvPr>
                <p:cNvSpPr txBox="1"/>
                <p:nvPr/>
              </p:nvSpPr>
              <p:spPr>
                <a:xfrm>
                  <a:off x="7283933" y="25323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793" name="テキスト ボックス 792">
                  <a:extLst>
                    <a:ext uri="{FF2B5EF4-FFF2-40B4-BE49-F238E27FC236}">
                      <a16:creationId xmlns:a16="http://schemas.microsoft.com/office/drawing/2014/main" id="{E4353AE3-2EF4-4A1E-8CDA-F53CF01C8882}"/>
                    </a:ext>
                  </a:extLst>
                </p:cNvPr>
                <p:cNvSpPr txBox="1"/>
                <p:nvPr/>
              </p:nvSpPr>
              <p:spPr>
                <a:xfrm>
                  <a:off x="7283933" y="264034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〇〇〇〇〇〇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</p:grpSp>
        </p:grpSp>
        <p:sp>
          <p:nvSpPr>
            <p:cNvPr id="919" name="正方形/長方形 918">
              <a:extLst>
                <a:ext uri="{FF2B5EF4-FFF2-40B4-BE49-F238E27FC236}">
                  <a16:creationId xmlns:a16="http://schemas.microsoft.com/office/drawing/2014/main" id="{7E8008B9-FF72-4F50-83DC-25961B3AF1AF}"/>
                </a:ext>
              </a:extLst>
            </p:cNvPr>
            <p:cNvSpPr/>
            <p:nvPr/>
          </p:nvSpPr>
          <p:spPr>
            <a:xfrm>
              <a:off x="8759322" y="1436887"/>
              <a:ext cx="462082" cy="157153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0" name="正方形/長方形 919">
              <a:extLst>
                <a:ext uri="{FF2B5EF4-FFF2-40B4-BE49-F238E27FC236}">
                  <a16:creationId xmlns:a16="http://schemas.microsoft.com/office/drawing/2014/main" id="{E76C5ABD-FF90-4471-86BE-0D9E87DD513B}"/>
                </a:ext>
              </a:extLst>
            </p:cNvPr>
            <p:cNvSpPr/>
            <p:nvPr/>
          </p:nvSpPr>
          <p:spPr>
            <a:xfrm>
              <a:off x="8847761" y="1436887"/>
              <a:ext cx="279894" cy="157153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1" name="正方形/長方形 920">
              <a:extLst>
                <a:ext uri="{FF2B5EF4-FFF2-40B4-BE49-F238E27FC236}">
                  <a16:creationId xmlns:a16="http://schemas.microsoft.com/office/drawing/2014/main" id="{9425C08F-CA8D-48CA-8066-D2FA98873919}"/>
                </a:ext>
              </a:extLst>
            </p:cNvPr>
            <p:cNvSpPr/>
            <p:nvPr/>
          </p:nvSpPr>
          <p:spPr>
            <a:xfrm>
              <a:off x="8922856" y="1531749"/>
              <a:ext cx="136659" cy="6391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2" name="正方形/長方形 921">
              <a:extLst>
                <a:ext uri="{FF2B5EF4-FFF2-40B4-BE49-F238E27FC236}">
                  <a16:creationId xmlns:a16="http://schemas.microsoft.com/office/drawing/2014/main" id="{F9AC20F1-12B9-4EA4-8EB6-BEAB7C902B1B}"/>
                </a:ext>
              </a:extLst>
            </p:cNvPr>
            <p:cNvSpPr/>
            <p:nvPr/>
          </p:nvSpPr>
          <p:spPr>
            <a:xfrm>
              <a:off x="8922856" y="2747014"/>
              <a:ext cx="136659" cy="12817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95BDCCD7-6C50-48F5-9B17-CDEA4C87B10A}"/>
              </a:ext>
            </a:extLst>
          </p:cNvPr>
          <p:cNvGrpSpPr/>
          <p:nvPr/>
        </p:nvGrpSpPr>
        <p:grpSpPr>
          <a:xfrm>
            <a:off x="1298061" y="3859093"/>
            <a:ext cx="2015570" cy="2522220"/>
            <a:chOff x="1298061" y="3859093"/>
            <a:chExt cx="2015570" cy="2522220"/>
          </a:xfrm>
        </p:grpSpPr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731D2A1F-AB42-4FC5-9BC5-597217CCD987}"/>
                </a:ext>
              </a:extLst>
            </p:cNvPr>
            <p:cNvGrpSpPr/>
            <p:nvPr/>
          </p:nvGrpSpPr>
          <p:grpSpPr>
            <a:xfrm>
              <a:off x="1298061" y="3859093"/>
              <a:ext cx="1429256" cy="2522220"/>
              <a:chOff x="4242882" y="934738"/>
              <a:chExt cx="1429256" cy="2522220"/>
            </a:xfrm>
          </p:grpSpPr>
          <p:sp>
            <p:nvSpPr>
              <p:cNvPr id="965" name="四角形: 角を丸くする 964">
                <a:extLst>
                  <a:ext uri="{FF2B5EF4-FFF2-40B4-BE49-F238E27FC236}">
                    <a16:creationId xmlns:a16="http://schemas.microsoft.com/office/drawing/2014/main" id="{D8A75C25-02D5-45A7-982A-1A44CCAC1251}"/>
                  </a:ext>
                </a:extLst>
              </p:cNvPr>
              <p:cNvSpPr/>
              <p:nvPr/>
            </p:nvSpPr>
            <p:spPr>
              <a:xfrm>
                <a:off x="4242882" y="934738"/>
                <a:ext cx="1429256" cy="2522220"/>
              </a:xfrm>
              <a:prstGeom prst="roundRect">
                <a:avLst>
                  <a:gd name="adj" fmla="val 3069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59A0E948-DD02-4390-B770-CE0D23E882CA}"/>
                  </a:ext>
                </a:extLst>
              </p:cNvPr>
              <p:cNvSpPr/>
              <p:nvPr/>
            </p:nvSpPr>
            <p:spPr>
              <a:xfrm>
                <a:off x="4316796" y="1001559"/>
                <a:ext cx="1277950" cy="240429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正方形/長方形 966">
                <a:extLst>
                  <a:ext uri="{FF2B5EF4-FFF2-40B4-BE49-F238E27FC236}">
                    <a16:creationId xmlns:a16="http://schemas.microsoft.com/office/drawing/2014/main" id="{4C65A6B6-DF0F-414E-AEFB-52F08883FAD5}"/>
                  </a:ext>
                </a:extLst>
              </p:cNvPr>
              <p:cNvSpPr/>
              <p:nvPr/>
            </p:nvSpPr>
            <p:spPr>
              <a:xfrm>
                <a:off x="4325129" y="1152719"/>
                <a:ext cx="1261287" cy="25930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テキスト ボックス 967">
                <a:extLst>
                  <a:ext uri="{FF2B5EF4-FFF2-40B4-BE49-F238E27FC236}">
                    <a16:creationId xmlns:a16="http://schemas.microsoft.com/office/drawing/2014/main" id="{FA72F073-1B2A-4A17-907A-444DA8EE5EE1}"/>
                  </a:ext>
                </a:extLst>
              </p:cNvPr>
              <p:cNvSpPr txBox="1"/>
              <p:nvPr/>
            </p:nvSpPr>
            <p:spPr>
              <a:xfrm>
                <a:off x="4474728" y="1205701"/>
                <a:ext cx="962084" cy="14611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〇〇〇会員クラブ</a:t>
                </a:r>
                <a:endParaRPr lang="en-US" altLang="ja-JP" b="1" dirty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969" name="テキスト ボックス 968">
                <a:extLst>
                  <a:ext uri="{FF2B5EF4-FFF2-40B4-BE49-F238E27FC236}">
                    <a16:creationId xmlns:a16="http://schemas.microsoft.com/office/drawing/2014/main" id="{63376AD9-BCAF-4A82-B035-779636EEB232}"/>
                  </a:ext>
                </a:extLst>
              </p:cNvPr>
              <p:cNvSpPr txBox="1"/>
              <p:nvPr/>
            </p:nvSpPr>
            <p:spPr>
              <a:xfrm>
                <a:off x="4363718" y="1473976"/>
                <a:ext cx="627382" cy="10135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ようこそ山田太郎様</a:t>
                </a:r>
                <a:endParaRPr lang="en-US" altLang="ja-JP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970" name="正方形/長方形 969">
                <a:extLst>
                  <a:ext uri="{FF2B5EF4-FFF2-40B4-BE49-F238E27FC236}">
                    <a16:creationId xmlns:a16="http://schemas.microsoft.com/office/drawing/2014/main" id="{B6618B7E-1CBA-4E69-AD71-E13A273176C7}"/>
                  </a:ext>
                </a:extLst>
              </p:cNvPr>
              <p:cNvSpPr/>
              <p:nvPr/>
            </p:nvSpPr>
            <p:spPr>
              <a:xfrm>
                <a:off x="4323175" y="1638215"/>
                <a:ext cx="1265192" cy="11407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正方形/長方形 970">
                <a:extLst>
                  <a:ext uri="{FF2B5EF4-FFF2-40B4-BE49-F238E27FC236}">
                    <a16:creationId xmlns:a16="http://schemas.microsoft.com/office/drawing/2014/main" id="{6F2A5222-C511-4224-88DE-DF9FB91AD414}"/>
                  </a:ext>
                </a:extLst>
              </p:cNvPr>
              <p:cNvSpPr/>
              <p:nvPr/>
            </p:nvSpPr>
            <p:spPr>
              <a:xfrm>
                <a:off x="4323175" y="1631959"/>
                <a:ext cx="1265192" cy="1369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テキスト ボックス 971">
                <a:extLst>
                  <a:ext uri="{FF2B5EF4-FFF2-40B4-BE49-F238E27FC236}">
                    <a16:creationId xmlns:a16="http://schemas.microsoft.com/office/drawing/2014/main" id="{8D79206E-24CE-4CC8-A453-4E0B8A118D97}"/>
                  </a:ext>
                </a:extLst>
              </p:cNvPr>
              <p:cNvSpPr txBox="1"/>
              <p:nvPr/>
            </p:nvSpPr>
            <p:spPr>
              <a:xfrm>
                <a:off x="4644215" y="1656725"/>
                <a:ext cx="623110" cy="863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メイリオ" pitchFamily="50" charset="-128"/>
                    <a:ea typeface="メイリオ" pitchFamily="50" charset="-128"/>
                  </a:rPr>
                  <a:t>お客様登録情報</a:t>
                </a:r>
                <a:endParaRPr lang="en-US" altLang="ja-JP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8DA1608F-387C-4D1C-B061-F9577EAA0B71}"/>
                  </a:ext>
                </a:extLst>
              </p:cNvPr>
              <p:cNvGrpSpPr/>
              <p:nvPr/>
            </p:nvGrpSpPr>
            <p:grpSpPr>
              <a:xfrm>
                <a:off x="4451537" y="1877749"/>
                <a:ext cx="1034090" cy="819436"/>
                <a:chOff x="4390815" y="1877749"/>
                <a:chExt cx="681327" cy="819436"/>
              </a:xfrm>
            </p:grpSpPr>
            <p:grpSp>
              <p:nvGrpSpPr>
                <p:cNvPr id="979" name="グループ化 978">
                  <a:extLst>
                    <a:ext uri="{FF2B5EF4-FFF2-40B4-BE49-F238E27FC236}">
                      <a16:creationId xmlns:a16="http://schemas.microsoft.com/office/drawing/2014/main" id="{D3449AD0-8EBF-466A-9181-D9F7861E09AB}"/>
                    </a:ext>
                  </a:extLst>
                </p:cNvPr>
                <p:cNvGrpSpPr/>
                <p:nvPr/>
              </p:nvGrpSpPr>
              <p:grpSpPr>
                <a:xfrm>
                  <a:off x="4390815" y="1877749"/>
                  <a:ext cx="296964" cy="819436"/>
                  <a:chOff x="7283933" y="2087898"/>
                  <a:chExt cx="459546" cy="610534"/>
                </a:xfrm>
              </p:grpSpPr>
              <p:sp>
                <p:nvSpPr>
                  <p:cNvPr id="987" name="テキスト ボックス 986">
                    <a:extLst>
                      <a:ext uri="{FF2B5EF4-FFF2-40B4-BE49-F238E27FC236}">
                        <a16:creationId xmlns:a16="http://schemas.microsoft.com/office/drawing/2014/main" id="{8E65ABE2-AD6F-43CA-8D92-139A02220CAB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0878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お　名　前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8" name="テキスト ボックス 987">
                    <a:extLst>
                      <a:ext uri="{FF2B5EF4-FFF2-40B4-BE49-F238E27FC236}">
                        <a16:creationId xmlns:a16="http://schemas.microsoft.com/office/drawing/2014/main" id="{DDD12132-2275-427C-8594-2C59C1722FF1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住　　所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9" name="テキスト ボックス 988">
                    <a:extLst>
                      <a:ext uri="{FF2B5EF4-FFF2-40B4-BE49-F238E27FC236}">
                        <a16:creationId xmlns:a16="http://schemas.microsoft.com/office/drawing/2014/main" id="{06262F6F-84BD-4EFD-8F6D-5C23F1BE1354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携帯電話番号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90" name="テキスト ボックス 989">
                    <a:extLst>
                      <a:ext uri="{FF2B5EF4-FFF2-40B4-BE49-F238E27FC236}">
                        <a16:creationId xmlns:a16="http://schemas.microsoft.com/office/drawing/2014/main" id="{071FBA09-1BFD-43AF-8013-0C9A36E8E44A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メールアドレス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91" name="テキスト ボックス 990">
                    <a:extLst>
                      <a:ext uri="{FF2B5EF4-FFF2-40B4-BE49-F238E27FC236}">
                        <a16:creationId xmlns:a16="http://schemas.microsoft.com/office/drawing/2014/main" id="{EBA06B84-43D3-4B54-8423-7D843D172A96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生　年　月　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92" name="テキスト ボックス 991">
                    <a:extLst>
                      <a:ext uri="{FF2B5EF4-FFF2-40B4-BE49-F238E27FC236}">
                        <a16:creationId xmlns:a16="http://schemas.microsoft.com/office/drawing/2014/main" id="{CF7FEFEF-DB81-4B4F-95F3-E2176AE178B8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会　員　番　号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grpSp>
              <p:nvGrpSpPr>
                <p:cNvPr id="980" name="グループ化 979">
                  <a:extLst>
                    <a:ext uri="{FF2B5EF4-FFF2-40B4-BE49-F238E27FC236}">
                      <a16:creationId xmlns:a16="http://schemas.microsoft.com/office/drawing/2014/main" id="{D229B352-D243-4DA8-B846-6853DF064B41}"/>
                    </a:ext>
                  </a:extLst>
                </p:cNvPr>
                <p:cNvGrpSpPr/>
                <p:nvPr/>
              </p:nvGrpSpPr>
              <p:grpSpPr>
                <a:xfrm>
                  <a:off x="4775178" y="1877749"/>
                  <a:ext cx="296964" cy="819436"/>
                  <a:chOff x="7283933" y="2087898"/>
                  <a:chExt cx="459546" cy="610534"/>
                </a:xfrm>
              </p:grpSpPr>
              <p:sp>
                <p:nvSpPr>
                  <p:cNvPr id="981" name="テキスト ボックス 980">
                    <a:extLst>
                      <a:ext uri="{FF2B5EF4-FFF2-40B4-BE49-F238E27FC236}">
                        <a16:creationId xmlns:a16="http://schemas.microsoft.com/office/drawing/2014/main" id="{83DC172B-4BA9-48C0-83F9-4D9EF7A5F621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0878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2" name="テキスト ボックス 981">
                    <a:extLst>
                      <a:ext uri="{FF2B5EF4-FFF2-40B4-BE49-F238E27FC236}">
                        <a16:creationId xmlns:a16="http://schemas.microsoft.com/office/drawing/2014/main" id="{635177CF-CFA1-4771-8FA2-C468EF6EADD5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3" name="テキスト ボックス 982">
                    <a:extLst>
                      <a:ext uri="{FF2B5EF4-FFF2-40B4-BE49-F238E27FC236}">
                        <a16:creationId xmlns:a16="http://schemas.microsoft.com/office/drawing/2014/main" id="{5506A5E3-9104-468B-87BE-C919E26FB681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4" name="テキスト ボックス 983">
                    <a:extLst>
                      <a:ext uri="{FF2B5EF4-FFF2-40B4-BE49-F238E27FC236}">
                        <a16:creationId xmlns:a16="http://schemas.microsoft.com/office/drawing/2014/main" id="{56F7DE55-4291-49F9-9985-E011E7CFA641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5" name="テキスト ボックス 984">
                    <a:extLst>
                      <a:ext uri="{FF2B5EF4-FFF2-40B4-BE49-F238E27FC236}">
                        <a16:creationId xmlns:a16="http://schemas.microsoft.com/office/drawing/2014/main" id="{58C49E44-F8A7-4739-87D0-B28ECB0971FB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86" name="テキスト ボックス 985">
                    <a:extLst>
                      <a:ext uri="{FF2B5EF4-FFF2-40B4-BE49-F238E27FC236}">
                        <a16:creationId xmlns:a16="http://schemas.microsoft.com/office/drawing/2014/main" id="{9ACE5A2A-1670-42E0-87B4-022C214121BA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B29304F5-BBED-4653-92AE-0FE537360D03}"/>
                  </a:ext>
                </a:extLst>
              </p:cNvPr>
              <p:cNvGrpSpPr/>
              <p:nvPr/>
            </p:nvGrpSpPr>
            <p:grpSpPr>
              <a:xfrm>
                <a:off x="5327274" y="1043394"/>
                <a:ext cx="219076" cy="82465"/>
                <a:chOff x="3662363" y="1325764"/>
                <a:chExt cx="438149" cy="164929"/>
              </a:xfrm>
            </p:grpSpPr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3EB6BDF8-672B-475B-99C0-6D574BC5E417}"/>
                    </a:ext>
                  </a:extLst>
                </p:cNvPr>
                <p:cNvSpPr/>
                <p:nvPr/>
              </p:nvSpPr>
              <p:spPr>
                <a:xfrm>
                  <a:off x="3662363" y="1349887"/>
                  <a:ext cx="150492" cy="140806"/>
                </a:xfrm>
                <a:custGeom>
                  <a:avLst/>
                  <a:gdLst>
                    <a:gd name="connsiteX0" fmla="*/ 0 w 181450"/>
                    <a:gd name="connsiteY0" fmla="*/ 58340 h 140806"/>
                    <a:gd name="connsiteX1" fmla="*/ 45719 w 181450"/>
                    <a:gd name="connsiteY1" fmla="*/ 58340 h 140806"/>
                    <a:gd name="connsiteX2" fmla="*/ 45719 w 181450"/>
                    <a:gd name="connsiteY2" fmla="*/ 140805 h 140806"/>
                    <a:gd name="connsiteX3" fmla="*/ 0 w 181450"/>
                    <a:gd name="connsiteY3" fmla="*/ 140805 h 140806"/>
                    <a:gd name="connsiteX4" fmla="*/ 66675 w 181450"/>
                    <a:gd name="connsiteY4" fmla="*/ 33618 h 140806"/>
                    <a:gd name="connsiteX5" fmla="*/ 112394 w 181450"/>
                    <a:gd name="connsiteY5" fmla="*/ 33618 h 140806"/>
                    <a:gd name="connsiteX6" fmla="*/ 112394 w 181450"/>
                    <a:gd name="connsiteY6" fmla="*/ 140806 h 140806"/>
                    <a:gd name="connsiteX7" fmla="*/ 66675 w 181450"/>
                    <a:gd name="connsiteY7" fmla="*/ 140806 h 140806"/>
                    <a:gd name="connsiteX8" fmla="*/ 135731 w 181450"/>
                    <a:gd name="connsiteY8" fmla="*/ 0 h 140806"/>
                    <a:gd name="connsiteX9" fmla="*/ 181450 w 181450"/>
                    <a:gd name="connsiteY9" fmla="*/ 0 h 140806"/>
                    <a:gd name="connsiteX10" fmla="*/ 181450 w 181450"/>
                    <a:gd name="connsiteY10" fmla="*/ 140806 h 140806"/>
                    <a:gd name="connsiteX11" fmla="*/ 135731 w 181450"/>
                    <a:gd name="connsiteY11" fmla="*/ 140806 h 140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1450" h="140806">
                      <a:moveTo>
                        <a:pt x="0" y="58340"/>
                      </a:moveTo>
                      <a:lnTo>
                        <a:pt x="45719" y="58340"/>
                      </a:lnTo>
                      <a:lnTo>
                        <a:pt x="45719" y="140805"/>
                      </a:lnTo>
                      <a:lnTo>
                        <a:pt x="0" y="140805"/>
                      </a:lnTo>
                      <a:close/>
                      <a:moveTo>
                        <a:pt x="66675" y="33618"/>
                      </a:moveTo>
                      <a:lnTo>
                        <a:pt x="112394" y="33618"/>
                      </a:lnTo>
                      <a:lnTo>
                        <a:pt x="112394" y="140806"/>
                      </a:lnTo>
                      <a:lnTo>
                        <a:pt x="66675" y="140806"/>
                      </a:lnTo>
                      <a:close/>
                      <a:moveTo>
                        <a:pt x="135731" y="0"/>
                      </a:moveTo>
                      <a:lnTo>
                        <a:pt x="181450" y="0"/>
                      </a:lnTo>
                      <a:lnTo>
                        <a:pt x="181450" y="140806"/>
                      </a:lnTo>
                      <a:lnTo>
                        <a:pt x="135731" y="1408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D57F9863-E725-4890-80D6-4C455F5B99EB}"/>
                    </a:ext>
                  </a:extLst>
                </p:cNvPr>
                <p:cNvSpPr/>
                <p:nvPr/>
              </p:nvSpPr>
              <p:spPr>
                <a:xfrm>
                  <a:off x="3857624" y="1325764"/>
                  <a:ext cx="242888" cy="164929"/>
                </a:xfrm>
                <a:custGeom>
                  <a:avLst/>
                  <a:gdLst>
                    <a:gd name="connsiteX0" fmla="*/ 159891 w 242888"/>
                    <a:gd name="connsiteY0" fmla="*/ 33524 h 164929"/>
                    <a:gd name="connsiteX1" fmla="*/ 205610 w 242888"/>
                    <a:gd name="connsiteY1" fmla="*/ 33524 h 164929"/>
                    <a:gd name="connsiteX2" fmla="*/ 205610 w 242888"/>
                    <a:gd name="connsiteY2" fmla="*/ 131404 h 164929"/>
                    <a:gd name="connsiteX3" fmla="*/ 159891 w 242888"/>
                    <a:gd name="connsiteY3" fmla="*/ 131404 h 164929"/>
                    <a:gd name="connsiteX4" fmla="*/ 97980 w 242888"/>
                    <a:gd name="connsiteY4" fmla="*/ 33524 h 164929"/>
                    <a:gd name="connsiteX5" fmla="*/ 143699 w 242888"/>
                    <a:gd name="connsiteY5" fmla="*/ 33524 h 164929"/>
                    <a:gd name="connsiteX6" fmla="*/ 143699 w 242888"/>
                    <a:gd name="connsiteY6" fmla="*/ 131404 h 164929"/>
                    <a:gd name="connsiteX7" fmla="*/ 97980 w 242888"/>
                    <a:gd name="connsiteY7" fmla="*/ 131404 h 164929"/>
                    <a:gd name="connsiteX8" fmla="*/ 36192 w 242888"/>
                    <a:gd name="connsiteY8" fmla="*/ 33524 h 164929"/>
                    <a:gd name="connsiteX9" fmla="*/ 81911 w 242888"/>
                    <a:gd name="connsiteY9" fmla="*/ 33524 h 164929"/>
                    <a:gd name="connsiteX10" fmla="*/ 81911 w 242888"/>
                    <a:gd name="connsiteY10" fmla="*/ 131404 h 164929"/>
                    <a:gd name="connsiteX11" fmla="*/ 36192 w 242888"/>
                    <a:gd name="connsiteY11" fmla="*/ 131404 h 164929"/>
                    <a:gd name="connsiteX12" fmla="*/ 20616 w 242888"/>
                    <a:gd name="connsiteY12" fmla="*/ 20616 h 164929"/>
                    <a:gd name="connsiteX13" fmla="*/ 20616 w 242888"/>
                    <a:gd name="connsiteY13" fmla="*/ 144313 h 164929"/>
                    <a:gd name="connsiteX14" fmla="*/ 222272 w 242888"/>
                    <a:gd name="connsiteY14" fmla="*/ 144313 h 164929"/>
                    <a:gd name="connsiteX15" fmla="*/ 222272 w 242888"/>
                    <a:gd name="connsiteY15" fmla="*/ 20616 h 164929"/>
                    <a:gd name="connsiteX16" fmla="*/ 0 w 242888"/>
                    <a:gd name="connsiteY16" fmla="*/ 0 h 164929"/>
                    <a:gd name="connsiteX17" fmla="*/ 242888 w 242888"/>
                    <a:gd name="connsiteY17" fmla="*/ 0 h 164929"/>
                    <a:gd name="connsiteX18" fmla="*/ 242888 w 242888"/>
                    <a:gd name="connsiteY18" fmla="*/ 164929 h 164929"/>
                    <a:gd name="connsiteX19" fmla="*/ 0 w 242888"/>
                    <a:gd name="connsiteY19" fmla="*/ 164929 h 164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2888" h="164929">
                      <a:moveTo>
                        <a:pt x="159891" y="33524"/>
                      </a:moveTo>
                      <a:lnTo>
                        <a:pt x="205610" y="33524"/>
                      </a:lnTo>
                      <a:lnTo>
                        <a:pt x="205610" y="131404"/>
                      </a:lnTo>
                      <a:lnTo>
                        <a:pt x="159891" y="131404"/>
                      </a:lnTo>
                      <a:close/>
                      <a:moveTo>
                        <a:pt x="97980" y="33524"/>
                      </a:moveTo>
                      <a:lnTo>
                        <a:pt x="143699" y="33524"/>
                      </a:lnTo>
                      <a:lnTo>
                        <a:pt x="143699" y="131404"/>
                      </a:lnTo>
                      <a:lnTo>
                        <a:pt x="97980" y="131404"/>
                      </a:lnTo>
                      <a:close/>
                      <a:moveTo>
                        <a:pt x="36192" y="33524"/>
                      </a:moveTo>
                      <a:lnTo>
                        <a:pt x="81911" y="33524"/>
                      </a:lnTo>
                      <a:lnTo>
                        <a:pt x="81911" y="131404"/>
                      </a:lnTo>
                      <a:lnTo>
                        <a:pt x="36192" y="131404"/>
                      </a:lnTo>
                      <a:close/>
                      <a:moveTo>
                        <a:pt x="20616" y="20616"/>
                      </a:moveTo>
                      <a:lnTo>
                        <a:pt x="20616" y="144313"/>
                      </a:lnTo>
                      <a:lnTo>
                        <a:pt x="222272" y="144313"/>
                      </a:lnTo>
                      <a:lnTo>
                        <a:pt x="222272" y="20616"/>
                      </a:lnTo>
                      <a:close/>
                      <a:moveTo>
                        <a:pt x="0" y="0"/>
                      </a:moveTo>
                      <a:lnTo>
                        <a:pt x="242888" y="0"/>
                      </a:lnTo>
                      <a:lnTo>
                        <a:pt x="242888" y="164929"/>
                      </a:lnTo>
                      <a:lnTo>
                        <a:pt x="0" y="1649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5" name="四角形: 角を丸くする 974">
                <a:extLst>
                  <a:ext uri="{FF2B5EF4-FFF2-40B4-BE49-F238E27FC236}">
                    <a16:creationId xmlns:a16="http://schemas.microsoft.com/office/drawing/2014/main" id="{1A316034-6BA2-4EBC-A128-6A53CF19DE67}"/>
                  </a:ext>
                </a:extLst>
              </p:cNvPr>
              <p:cNvSpPr/>
              <p:nvPr/>
            </p:nvSpPr>
            <p:spPr>
              <a:xfrm>
                <a:off x="4660557" y="2917493"/>
                <a:ext cx="590428" cy="201485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6" name="テキスト ボックス 975">
                <a:extLst>
                  <a:ext uri="{FF2B5EF4-FFF2-40B4-BE49-F238E27FC236}">
                    <a16:creationId xmlns:a16="http://schemas.microsoft.com/office/drawing/2014/main" id="{B7985009-F3D2-4558-8FCE-F62D75CC713E}"/>
                  </a:ext>
                </a:extLst>
              </p:cNvPr>
              <p:cNvSpPr txBox="1"/>
              <p:nvPr/>
            </p:nvSpPr>
            <p:spPr>
              <a:xfrm>
                <a:off x="4786701" y="2962276"/>
                <a:ext cx="338140" cy="1000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rPr>
                  <a:t>確　認</a:t>
                </a:r>
                <a:endParaRPr lang="en-US" altLang="ja-JP" b="1" dirty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BE7ECE4-7E34-4774-A970-5E91F52837DF}"/>
                </a:ext>
              </a:extLst>
            </p:cNvPr>
            <p:cNvGrpSpPr/>
            <p:nvPr/>
          </p:nvGrpSpPr>
          <p:grpSpPr>
            <a:xfrm>
              <a:off x="2159674" y="4070196"/>
              <a:ext cx="1153957" cy="781308"/>
              <a:chOff x="140843" y="4252164"/>
              <a:chExt cx="1153957" cy="781308"/>
            </a:xfrm>
          </p:grpSpPr>
          <p:sp>
            <p:nvSpPr>
              <p:cNvPr id="14" name="吹き出し: 円形 13">
                <a:extLst>
                  <a:ext uri="{FF2B5EF4-FFF2-40B4-BE49-F238E27FC236}">
                    <a16:creationId xmlns:a16="http://schemas.microsoft.com/office/drawing/2014/main" id="{6F961B2D-ACD4-4F0F-8167-F3018BD48041}"/>
                  </a:ext>
                </a:extLst>
              </p:cNvPr>
              <p:cNvSpPr/>
              <p:nvPr/>
            </p:nvSpPr>
            <p:spPr>
              <a:xfrm>
                <a:off x="140843" y="4252164"/>
                <a:ext cx="1153957" cy="781308"/>
              </a:xfrm>
              <a:prstGeom prst="wedgeEllipseCallout">
                <a:avLst>
                  <a:gd name="adj1" fmla="val -34839"/>
                  <a:gd name="adj2" fmla="val 5507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テキスト ボックス 1031">
                <a:extLst>
                  <a:ext uri="{FF2B5EF4-FFF2-40B4-BE49-F238E27FC236}">
                    <a16:creationId xmlns:a16="http://schemas.microsoft.com/office/drawing/2014/main" id="{B9B62FFC-B624-423A-B48B-BFC0644936FB}"/>
                  </a:ext>
                </a:extLst>
              </p:cNvPr>
              <p:cNvSpPr txBox="1"/>
              <p:nvPr/>
            </p:nvSpPr>
            <p:spPr>
              <a:xfrm>
                <a:off x="250166" y="4511616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個人情報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1040" name="グループ化 1039">
            <a:extLst>
              <a:ext uri="{FF2B5EF4-FFF2-40B4-BE49-F238E27FC236}">
                <a16:creationId xmlns:a16="http://schemas.microsoft.com/office/drawing/2014/main" id="{8DD0BA04-1C1B-46A9-9972-BF29AB2F6C19}"/>
              </a:ext>
            </a:extLst>
          </p:cNvPr>
          <p:cNvGrpSpPr/>
          <p:nvPr/>
        </p:nvGrpSpPr>
        <p:grpSpPr>
          <a:xfrm>
            <a:off x="3799059" y="3802777"/>
            <a:ext cx="2490685" cy="2441907"/>
            <a:chOff x="3799059" y="3802777"/>
            <a:chExt cx="2490685" cy="2441907"/>
          </a:xfrm>
        </p:grpSpPr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1321870D-C0D7-4452-A06C-A66A63C97175}"/>
                </a:ext>
              </a:extLst>
            </p:cNvPr>
            <p:cNvGrpSpPr/>
            <p:nvPr/>
          </p:nvGrpSpPr>
          <p:grpSpPr>
            <a:xfrm>
              <a:off x="3799059" y="4112032"/>
              <a:ext cx="2478188" cy="2132652"/>
              <a:chOff x="6669846" y="4058081"/>
              <a:chExt cx="2478188" cy="2132652"/>
            </a:xfrm>
          </p:grpSpPr>
          <p:sp>
            <p:nvSpPr>
              <p:cNvPr id="926" name="四角形: 上の 2 つの角を切り取る 925">
                <a:extLst>
                  <a:ext uri="{FF2B5EF4-FFF2-40B4-BE49-F238E27FC236}">
                    <a16:creationId xmlns:a16="http://schemas.microsoft.com/office/drawing/2014/main" id="{6824A223-D97F-48EA-8F39-4083EBD6428D}"/>
                  </a:ext>
                </a:extLst>
              </p:cNvPr>
              <p:cNvSpPr/>
              <p:nvPr/>
            </p:nvSpPr>
            <p:spPr>
              <a:xfrm rot="10800000">
                <a:off x="6705634" y="6106541"/>
                <a:ext cx="2406616" cy="84192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6B90341D-EEEA-42EC-A677-0803AEC98803}"/>
                  </a:ext>
                </a:extLst>
              </p:cNvPr>
              <p:cNvSpPr/>
              <p:nvPr/>
            </p:nvSpPr>
            <p:spPr>
              <a:xfrm>
                <a:off x="6669846" y="5456737"/>
                <a:ext cx="2478188" cy="699003"/>
              </a:xfrm>
              <a:custGeom>
                <a:avLst/>
                <a:gdLst>
                  <a:gd name="connsiteX0" fmla="*/ 209252 w 2478188"/>
                  <a:gd name="connsiteY0" fmla="*/ 0 h 699003"/>
                  <a:gd name="connsiteX1" fmla="*/ 2268936 w 2478188"/>
                  <a:gd name="connsiteY1" fmla="*/ 0 h 699003"/>
                  <a:gd name="connsiteX2" fmla="*/ 2478188 w 2478188"/>
                  <a:gd name="connsiteY2" fmla="*/ 637090 h 699003"/>
                  <a:gd name="connsiteX3" fmla="*/ 2457853 w 2478188"/>
                  <a:gd name="connsiteY3" fmla="*/ 637090 h 699003"/>
                  <a:gd name="connsiteX4" fmla="*/ 2478188 w 2478188"/>
                  <a:gd name="connsiteY4" fmla="*/ 699003 h 699003"/>
                  <a:gd name="connsiteX5" fmla="*/ 0 w 2478188"/>
                  <a:gd name="connsiteY5" fmla="*/ 699003 h 699003"/>
                  <a:gd name="connsiteX6" fmla="*/ 20336 w 2478188"/>
                  <a:gd name="connsiteY6" fmla="*/ 637090 h 699003"/>
                  <a:gd name="connsiteX7" fmla="*/ 0 w 2478188"/>
                  <a:gd name="connsiteY7" fmla="*/ 637090 h 699003"/>
                  <a:gd name="connsiteX0" fmla="*/ 209252 w 2478188"/>
                  <a:gd name="connsiteY0" fmla="*/ 0 h 699003"/>
                  <a:gd name="connsiteX1" fmla="*/ 2268936 w 2478188"/>
                  <a:gd name="connsiteY1" fmla="*/ 0 h 699003"/>
                  <a:gd name="connsiteX2" fmla="*/ 2478188 w 2478188"/>
                  <a:gd name="connsiteY2" fmla="*/ 637090 h 699003"/>
                  <a:gd name="connsiteX3" fmla="*/ 2457853 w 2478188"/>
                  <a:gd name="connsiteY3" fmla="*/ 637090 h 699003"/>
                  <a:gd name="connsiteX4" fmla="*/ 2478188 w 2478188"/>
                  <a:gd name="connsiteY4" fmla="*/ 699003 h 699003"/>
                  <a:gd name="connsiteX5" fmla="*/ 0 w 2478188"/>
                  <a:gd name="connsiteY5" fmla="*/ 699003 h 699003"/>
                  <a:gd name="connsiteX6" fmla="*/ 0 w 2478188"/>
                  <a:gd name="connsiteY6" fmla="*/ 637090 h 699003"/>
                  <a:gd name="connsiteX7" fmla="*/ 209252 w 2478188"/>
                  <a:gd name="connsiteY7" fmla="*/ 0 h 699003"/>
                  <a:gd name="connsiteX0" fmla="*/ 209252 w 2478188"/>
                  <a:gd name="connsiteY0" fmla="*/ 0 h 699003"/>
                  <a:gd name="connsiteX1" fmla="*/ 2268936 w 2478188"/>
                  <a:gd name="connsiteY1" fmla="*/ 0 h 699003"/>
                  <a:gd name="connsiteX2" fmla="*/ 2478188 w 2478188"/>
                  <a:gd name="connsiteY2" fmla="*/ 637090 h 699003"/>
                  <a:gd name="connsiteX3" fmla="*/ 2478188 w 2478188"/>
                  <a:gd name="connsiteY3" fmla="*/ 699003 h 699003"/>
                  <a:gd name="connsiteX4" fmla="*/ 0 w 2478188"/>
                  <a:gd name="connsiteY4" fmla="*/ 699003 h 699003"/>
                  <a:gd name="connsiteX5" fmla="*/ 0 w 2478188"/>
                  <a:gd name="connsiteY5" fmla="*/ 637090 h 699003"/>
                  <a:gd name="connsiteX6" fmla="*/ 209252 w 2478188"/>
                  <a:gd name="connsiteY6" fmla="*/ 0 h 69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78188" h="699003">
                    <a:moveTo>
                      <a:pt x="209252" y="0"/>
                    </a:moveTo>
                    <a:lnTo>
                      <a:pt x="2268936" y="0"/>
                    </a:lnTo>
                    <a:lnTo>
                      <a:pt x="2478188" y="637090"/>
                    </a:lnTo>
                    <a:lnTo>
                      <a:pt x="2478188" y="699003"/>
                    </a:lnTo>
                    <a:lnTo>
                      <a:pt x="0" y="699003"/>
                    </a:lnTo>
                    <a:lnTo>
                      <a:pt x="0" y="637090"/>
                    </a:lnTo>
                    <a:lnTo>
                      <a:pt x="20925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台形 927">
                <a:extLst>
                  <a:ext uri="{FF2B5EF4-FFF2-40B4-BE49-F238E27FC236}">
                    <a16:creationId xmlns:a16="http://schemas.microsoft.com/office/drawing/2014/main" id="{125DA164-74CB-4603-8153-D7F3BE3D76AC}"/>
                  </a:ext>
                </a:extLst>
              </p:cNvPr>
              <p:cNvSpPr/>
              <p:nvPr/>
            </p:nvSpPr>
            <p:spPr>
              <a:xfrm>
                <a:off x="6669846" y="5447648"/>
                <a:ext cx="2478188" cy="637090"/>
              </a:xfrm>
              <a:prstGeom prst="trapezoid">
                <a:avLst>
                  <a:gd name="adj" fmla="val 32845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51BFC365-03B3-45C7-889E-1ECE4E12246F}"/>
                  </a:ext>
                </a:extLst>
              </p:cNvPr>
              <p:cNvGrpSpPr/>
              <p:nvPr/>
            </p:nvGrpSpPr>
            <p:grpSpPr>
              <a:xfrm>
                <a:off x="6877083" y="4058081"/>
                <a:ext cx="2063718" cy="1368574"/>
                <a:chOff x="6621210" y="2716059"/>
                <a:chExt cx="2575465" cy="1707945"/>
              </a:xfrm>
            </p:grpSpPr>
            <p:sp>
              <p:nvSpPr>
                <p:cNvPr id="933" name="正方形/長方形 932">
                  <a:extLst>
                    <a:ext uri="{FF2B5EF4-FFF2-40B4-BE49-F238E27FC236}">
                      <a16:creationId xmlns:a16="http://schemas.microsoft.com/office/drawing/2014/main" id="{F65FB848-8C5A-400B-AF76-174C3C76EEBF}"/>
                    </a:ext>
                  </a:extLst>
                </p:cNvPr>
                <p:cNvSpPr/>
                <p:nvPr/>
              </p:nvSpPr>
              <p:spPr>
                <a:xfrm>
                  <a:off x="6621210" y="2716059"/>
                  <a:ext cx="2575465" cy="170794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4" name="正方形/長方形 933">
                  <a:extLst>
                    <a:ext uri="{FF2B5EF4-FFF2-40B4-BE49-F238E27FC236}">
                      <a16:creationId xmlns:a16="http://schemas.microsoft.com/office/drawing/2014/main" id="{5EA89E7F-510F-40A5-87AE-DFAF6ED26008}"/>
                    </a:ext>
                  </a:extLst>
                </p:cNvPr>
                <p:cNvSpPr/>
                <p:nvPr/>
              </p:nvSpPr>
              <p:spPr>
                <a:xfrm>
                  <a:off x="6705634" y="2781302"/>
                  <a:ext cx="2406615" cy="157823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正方形/長方形 934">
                  <a:extLst>
                    <a:ext uri="{FF2B5EF4-FFF2-40B4-BE49-F238E27FC236}">
                      <a16:creationId xmlns:a16="http://schemas.microsoft.com/office/drawing/2014/main" id="{1C464B0A-BE21-4E8E-9AD5-7DC1E133DF5D}"/>
                    </a:ext>
                  </a:extLst>
                </p:cNvPr>
                <p:cNvSpPr/>
                <p:nvPr/>
              </p:nvSpPr>
              <p:spPr>
                <a:xfrm>
                  <a:off x="6985002" y="2890939"/>
                  <a:ext cx="1876558" cy="1468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B4549F6B-375D-4B7E-B888-31FFCA5464FE}"/>
                    </a:ext>
                  </a:extLst>
                </p:cNvPr>
                <p:cNvSpPr/>
                <p:nvPr/>
              </p:nvSpPr>
              <p:spPr>
                <a:xfrm>
                  <a:off x="6985002" y="2925964"/>
                  <a:ext cx="1876558" cy="1433576"/>
                </a:xfrm>
                <a:custGeom>
                  <a:avLst/>
                  <a:gdLst>
                    <a:gd name="connsiteX0" fmla="*/ 79790 w 1876558"/>
                    <a:gd name="connsiteY0" fmla="*/ 0 h 1433576"/>
                    <a:gd name="connsiteX1" fmla="*/ 377291 w 1876558"/>
                    <a:gd name="connsiteY1" fmla="*/ 0 h 1433576"/>
                    <a:gd name="connsiteX2" fmla="*/ 401996 w 1876558"/>
                    <a:gd name="connsiteY2" fmla="*/ 24705 h 1433576"/>
                    <a:gd name="connsiteX3" fmla="*/ 401996 w 1876558"/>
                    <a:gd name="connsiteY3" fmla="*/ 78580 h 1433576"/>
                    <a:gd name="connsiteX4" fmla="*/ 1876558 w 1876558"/>
                    <a:gd name="connsiteY4" fmla="*/ 78580 h 1433576"/>
                    <a:gd name="connsiteX5" fmla="*/ 1876558 w 1876558"/>
                    <a:gd name="connsiteY5" fmla="*/ 1433576 h 1433576"/>
                    <a:gd name="connsiteX6" fmla="*/ 0 w 1876558"/>
                    <a:gd name="connsiteY6" fmla="*/ 1433576 h 1433576"/>
                    <a:gd name="connsiteX7" fmla="*/ 0 w 1876558"/>
                    <a:gd name="connsiteY7" fmla="*/ 78580 h 1433576"/>
                    <a:gd name="connsiteX8" fmla="*/ 55085 w 1876558"/>
                    <a:gd name="connsiteY8" fmla="*/ 78580 h 1433576"/>
                    <a:gd name="connsiteX9" fmla="*/ 55085 w 1876558"/>
                    <a:gd name="connsiteY9" fmla="*/ 24705 h 1433576"/>
                    <a:gd name="connsiteX10" fmla="*/ 79790 w 1876558"/>
                    <a:gd name="connsiteY10" fmla="*/ 0 h 1433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76558" h="1433576">
                      <a:moveTo>
                        <a:pt x="79790" y="0"/>
                      </a:moveTo>
                      <a:lnTo>
                        <a:pt x="377291" y="0"/>
                      </a:lnTo>
                      <a:cubicBezTo>
                        <a:pt x="390935" y="0"/>
                        <a:pt x="401996" y="11061"/>
                        <a:pt x="401996" y="24705"/>
                      </a:cubicBezTo>
                      <a:lnTo>
                        <a:pt x="401996" y="78580"/>
                      </a:lnTo>
                      <a:lnTo>
                        <a:pt x="1876558" y="78580"/>
                      </a:lnTo>
                      <a:lnTo>
                        <a:pt x="1876558" y="1433576"/>
                      </a:lnTo>
                      <a:lnTo>
                        <a:pt x="0" y="1433576"/>
                      </a:lnTo>
                      <a:lnTo>
                        <a:pt x="0" y="78580"/>
                      </a:lnTo>
                      <a:lnTo>
                        <a:pt x="55085" y="78580"/>
                      </a:lnTo>
                      <a:lnTo>
                        <a:pt x="55085" y="24705"/>
                      </a:lnTo>
                      <a:cubicBezTo>
                        <a:pt x="55085" y="11061"/>
                        <a:pt x="66146" y="0"/>
                        <a:pt x="79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正方形/長方形 936">
                  <a:extLst>
                    <a:ext uri="{FF2B5EF4-FFF2-40B4-BE49-F238E27FC236}">
                      <a16:creationId xmlns:a16="http://schemas.microsoft.com/office/drawing/2014/main" id="{AC1D7FF8-C212-4648-B9A5-82D49EACDC11}"/>
                    </a:ext>
                  </a:extLst>
                </p:cNvPr>
                <p:cNvSpPr/>
                <p:nvPr/>
              </p:nvSpPr>
              <p:spPr>
                <a:xfrm>
                  <a:off x="6985002" y="3090894"/>
                  <a:ext cx="1876558" cy="24070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乗算記号 937">
                  <a:extLst>
                    <a:ext uri="{FF2B5EF4-FFF2-40B4-BE49-F238E27FC236}">
                      <a16:creationId xmlns:a16="http://schemas.microsoft.com/office/drawing/2014/main" id="{1D1228F7-9DE9-4126-80E9-A87D0C7D55A4}"/>
                    </a:ext>
                  </a:extLst>
                </p:cNvPr>
                <p:cNvSpPr/>
                <p:nvPr/>
              </p:nvSpPr>
              <p:spPr>
                <a:xfrm>
                  <a:off x="8739608" y="2891748"/>
                  <a:ext cx="116681" cy="116681"/>
                </a:xfrm>
                <a:prstGeom prst="mathMultiply">
                  <a:avLst>
                    <a:gd name="adj1" fmla="val 5488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テキスト ボックス 938">
                  <a:extLst>
                    <a:ext uri="{FF2B5EF4-FFF2-40B4-BE49-F238E27FC236}">
                      <a16:creationId xmlns:a16="http://schemas.microsoft.com/office/drawing/2014/main" id="{AA9C42F1-26D1-48B7-9F0A-617BB4049517}"/>
                    </a:ext>
                  </a:extLst>
                </p:cNvPr>
                <p:cNvSpPr txBox="1"/>
                <p:nvPr/>
              </p:nvSpPr>
              <p:spPr>
                <a:xfrm>
                  <a:off x="7372382" y="3140076"/>
                  <a:ext cx="1073118" cy="1356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chemeClr val="bg1"/>
                      </a:solidFill>
                      <a:latin typeface="メイリオ" pitchFamily="50" charset="-128"/>
                      <a:ea typeface="メイリオ" pitchFamily="50" charset="-128"/>
                    </a:rPr>
                    <a:t>〇〇〇会員クラブ</a:t>
                  </a:r>
                  <a:endParaRPr lang="en-US" altLang="ja-JP" b="1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40" name="テキスト ボックス 939">
                  <a:extLst>
                    <a:ext uri="{FF2B5EF4-FFF2-40B4-BE49-F238E27FC236}">
                      <a16:creationId xmlns:a16="http://schemas.microsoft.com/office/drawing/2014/main" id="{F58447EC-F162-4048-A101-B33438A3A669}"/>
                    </a:ext>
                  </a:extLst>
                </p:cNvPr>
                <p:cNvSpPr txBox="1"/>
                <p:nvPr/>
              </p:nvSpPr>
              <p:spPr>
                <a:xfrm>
                  <a:off x="7054159" y="3387260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ようこそ山田太郎様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941" name="正方形/長方形 940">
                  <a:extLst>
                    <a:ext uri="{FF2B5EF4-FFF2-40B4-BE49-F238E27FC236}">
                      <a16:creationId xmlns:a16="http://schemas.microsoft.com/office/drawing/2014/main" id="{05E9F101-B12D-482C-B4B3-D69E009ADC02}"/>
                    </a:ext>
                  </a:extLst>
                </p:cNvPr>
                <p:cNvSpPr/>
                <p:nvPr/>
              </p:nvSpPr>
              <p:spPr>
                <a:xfrm>
                  <a:off x="7207387" y="3509629"/>
                  <a:ext cx="1431788" cy="8499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>
                  <a:extLst>
                    <a:ext uri="{FF2B5EF4-FFF2-40B4-BE49-F238E27FC236}">
                      <a16:creationId xmlns:a16="http://schemas.microsoft.com/office/drawing/2014/main" id="{C5975070-17A9-4C6A-9FA0-E502181F1B76}"/>
                    </a:ext>
                  </a:extLst>
                </p:cNvPr>
                <p:cNvSpPr/>
                <p:nvPr/>
              </p:nvSpPr>
              <p:spPr>
                <a:xfrm>
                  <a:off x="7207387" y="3504968"/>
                  <a:ext cx="1431788" cy="1020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テキスト ボックス 942">
                  <a:extLst>
                    <a:ext uri="{FF2B5EF4-FFF2-40B4-BE49-F238E27FC236}">
                      <a16:creationId xmlns:a16="http://schemas.microsoft.com/office/drawing/2014/main" id="{0B003663-BF81-4426-9794-D47E1A91AC66}"/>
                    </a:ext>
                  </a:extLst>
                </p:cNvPr>
                <p:cNvSpPr txBox="1"/>
                <p:nvPr/>
              </p:nvSpPr>
              <p:spPr>
                <a:xfrm>
                  <a:off x="7693508" y="35229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お客様登録情報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grpSp>
              <p:nvGrpSpPr>
                <p:cNvPr id="944" name="グループ化 943">
                  <a:extLst>
                    <a:ext uri="{FF2B5EF4-FFF2-40B4-BE49-F238E27FC236}">
                      <a16:creationId xmlns:a16="http://schemas.microsoft.com/office/drawing/2014/main" id="{E92073FA-394B-40C0-A737-28BD60334D06}"/>
                    </a:ext>
                  </a:extLst>
                </p:cNvPr>
                <p:cNvGrpSpPr/>
                <p:nvPr/>
              </p:nvGrpSpPr>
              <p:grpSpPr>
                <a:xfrm>
                  <a:off x="7283933" y="3688098"/>
                  <a:ext cx="336067" cy="610534"/>
                  <a:chOff x="7283933" y="2087898"/>
                  <a:chExt cx="459546" cy="610534"/>
                </a:xfrm>
              </p:grpSpPr>
              <p:sp>
                <p:nvSpPr>
                  <p:cNvPr id="958" name="テキスト ボックス 957">
                    <a:extLst>
                      <a:ext uri="{FF2B5EF4-FFF2-40B4-BE49-F238E27FC236}">
                        <a16:creationId xmlns:a16="http://schemas.microsoft.com/office/drawing/2014/main" id="{EB69EE4B-DD77-466D-A7D1-225BD4506454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0878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お　名　前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9" name="テキスト ボックス 958">
                    <a:extLst>
                      <a:ext uri="{FF2B5EF4-FFF2-40B4-BE49-F238E27FC236}">
                        <a16:creationId xmlns:a16="http://schemas.microsoft.com/office/drawing/2014/main" id="{9C244026-5C67-4B09-A4DC-4B9B01364FD4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住　　所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60" name="テキスト ボックス 959">
                    <a:extLst>
                      <a:ext uri="{FF2B5EF4-FFF2-40B4-BE49-F238E27FC236}">
                        <a16:creationId xmlns:a16="http://schemas.microsoft.com/office/drawing/2014/main" id="{C2E428C5-E287-4B85-9069-20BB695641F6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携帯電話番号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61" name="テキスト ボックス 960">
                    <a:extLst>
                      <a:ext uri="{FF2B5EF4-FFF2-40B4-BE49-F238E27FC236}">
                        <a16:creationId xmlns:a16="http://schemas.microsoft.com/office/drawing/2014/main" id="{D35BB30F-0447-4BF7-9243-0DE34CD413BD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メールアドレス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62" name="テキスト ボックス 961">
                    <a:extLst>
                      <a:ext uri="{FF2B5EF4-FFF2-40B4-BE49-F238E27FC236}">
                        <a16:creationId xmlns:a16="http://schemas.microsoft.com/office/drawing/2014/main" id="{8ACCA41E-8619-4BC8-BFE8-74634C12CD6B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生　年　月　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63" name="テキスト ボックス 962">
                    <a:extLst>
                      <a:ext uri="{FF2B5EF4-FFF2-40B4-BE49-F238E27FC236}">
                        <a16:creationId xmlns:a16="http://schemas.microsoft.com/office/drawing/2014/main" id="{700FC744-5A68-4788-82E5-9F7B1F5E2182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会　員　番　号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grpSp>
              <p:nvGrpSpPr>
                <p:cNvPr id="945" name="グループ化 944">
                  <a:extLst>
                    <a:ext uri="{FF2B5EF4-FFF2-40B4-BE49-F238E27FC236}">
                      <a16:creationId xmlns:a16="http://schemas.microsoft.com/office/drawing/2014/main" id="{FAF80CE3-6032-407B-8184-3B50EF4B01BC}"/>
                    </a:ext>
                  </a:extLst>
                </p:cNvPr>
                <p:cNvGrpSpPr/>
                <p:nvPr/>
              </p:nvGrpSpPr>
              <p:grpSpPr>
                <a:xfrm>
                  <a:off x="7718908" y="3688098"/>
                  <a:ext cx="336067" cy="610534"/>
                  <a:chOff x="7283933" y="2087898"/>
                  <a:chExt cx="459546" cy="610534"/>
                </a:xfrm>
              </p:grpSpPr>
              <p:sp>
                <p:nvSpPr>
                  <p:cNvPr id="952" name="テキスト ボックス 951">
                    <a:extLst>
                      <a:ext uri="{FF2B5EF4-FFF2-40B4-BE49-F238E27FC236}">
                        <a16:creationId xmlns:a16="http://schemas.microsoft.com/office/drawing/2014/main" id="{EF70F42B-C80F-4AA9-9F4D-8F2FB5EF80BC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0878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3" name="テキスト ボックス 952">
                    <a:extLst>
                      <a:ext uri="{FF2B5EF4-FFF2-40B4-BE49-F238E27FC236}">
                        <a16:creationId xmlns:a16="http://schemas.microsoft.com/office/drawing/2014/main" id="{58EC155C-8944-4186-A1E3-CE7DC7B75DB5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4" name="テキスト ボックス 953">
                    <a:extLst>
                      <a:ext uri="{FF2B5EF4-FFF2-40B4-BE49-F238E27FC236}">
                        <a16:creationId xmlns:a16="http://schemas.microsoft.com/office/drawing/2014/main" id="{31D2FFF5-CA1E-4514-9F3E-6C94918B8F3E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5" name="テキスト ボックス 954">
                    <a:extLst>
                      <a:ext uri="{FF2B5EF4-FFF2-40B4-BE49-F238E27FC236}">
                        <a16:creationId xmlns:a16="http://schemas.microsoft.com/office/drawing/2014/main" id="{F45E45B5-234A-425B-9D6D-23F4BEEAE48D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6" name="テキスト ボックス 955">
                    <a:extLst>
                      <a:ext uri="{FF2B5EF4-FFF2-40B4-BE49-F238E27FC236}">
                        <a16:creationId xmlns:a16="http://schemas.microsoft.com/office/drawing/2014/main" id="{986660AE-43EE-4814-AE28-621B0D5B5C30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7" name="テキスト ボックス 956">
                    <a:extLst>
                      <a:ext uri="{FF2B5EF4-FFF2-40B4-BE49-F238E27FC236}">
                        <a16:creationId xmlns:a16="http://schemas.microsoft.com/office/drawing/2014/main" id="{C169A68E-B416-4B5D-AF33-791EB64C7222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grpSp>
              <p:nvGrpSpPr>
                <p:cNvPr id="946" name="グループ化 945">
                  <a:extLst>
                    <a:ext uri="{FF2B5EF4-FFF2-40B4-BE49-F238E27FC236}">
                      <a16:creationId xmlns:a16="http://schemas.microsoft.com/office/drawing/2014/main" id="{3F0D8EC8-E994-40C9-AB2B-2FA2EABB958A}"/>
                    </a:ext>
                  </a:extLst>
                </p:cNvPr>
                <p:cNvGrpSpPr/>
                <p:nvPr/>
              </p:nvGrpSpPr>
              <p:grpSpPr>
                <a:xfrm>
                  <a:off x="8068158" y="3796048"/>
                  <a:ext cx="336067" cy="502584"/>
                  <a:chOff x="7283933" y="2195848"/>
                  <a:chExt cx="459546" cy="502584"/>
                </a:xfrm>
              </p:grpSpPr>
              <p:sp>
                <p:nvSpPr>
                  <p:cNvPr id="947" name="テキスト ボックス 946">
                    <a:extLst>
                      <a:ext uri="{FF2B5EF4-FFF2-40B4-BE49-F238E27FC236}">
                        <a16:creationId xmlns:a16="http://schemas.microsoft.com/office/drawing/2014/main" id="{4E4F1C96-5875-4ECD-8C05-68F7B3E51BC3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48" name="テキスト ボックス 947">
                    <a:extLst>
                      <a:ext uri="{FF2B5EF4-FFF2-40B4-BE49-F238E27FC236}">
                        <a16:creationId xmlns:a16="http://schemas.microsoft.com/office/drawing/2014/main" id="{68F0F241-F7B1-47DE-AE86-AD3FD0B0587A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49" name="テキスト ボックス 948">
                    <a:extLst>
                      <a:ext uri="{FF2B5EF4-FFF2-40B4-BE49-F238E27FC236}">
                        <a16:creationId xmlns:a16="http://schemas.microsoft.com/office/drawing/2014/main" id="{2A17504B-3BC6-4D46-B6C4-A0529918A52A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0" name="テキスト ボックス 949">
                    <a:extLst>
                      <a:ext uri="{FF2B5EF4-FFF2-40B4-BE49-F238E27FC236}">
                        <a16:creationId xmlns:a16="http://schemas.microsoft.com/office/drawing/2014/main" id="{61BBF8B8-2CED-4B56-BB58-6A5B826E49CA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951" name="テキスト ボックス 950">
                    <a:extLst>
                      <a:ext uri="{FF2B5EF4-FFF2-40B4-BE49-F238E27FC236}">
                        <a16:creationId xmlns:a16="http://schemas.microsoft.com/office/drawing/2014/main" id="{5AF6370E-D60B-4929-8E88-3126F84FE4E8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</p:grpSp>
          <p:sp>
            <p:nvSpPr>
              <p:cNvPr id="930" name="四角形: 角を丸くする 929">
                <a:extLst>
                  <a:ext uri="{FF2B5EF4-FFF2-40B4-BE49-F238E27FC236}">
                    <a16:creationId xmlns:a16="http://schemas.microsoft.com/office/drawing/2014/main" id="{C16196B7-F3D8-4944-9015-ED5A0EE3E5B2}"/>
                  </a:ext>
                </a:extLst>
              </p:cNvPr>
              <p:cNvSpPr/>
              <p:nvPr/>
            </p:nvSpPr>
            <p:spPr>
              <a:xfrm>
                <a:off x="6855474" y="5427098"/>
                <a:ext cx="210693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台形 930">
                <a:extLst>
                  <a:ext uri="{FF2B5EF4-FFF2-40B4-BE49-F238E27FC236}">
                    <a16:creationId xmlns:a16="http://schemas.microsoft.com/office/drawing/2014/main" id="{B3D53F04-4DF9-41C1-87F2-DBABB0E014C0}"/>
                  </a:ext>
                </a:extLst>
              </p:cNvPr>
              <p:cNvSpPr/>
              <p:nvPr/>
            </p:nvSpPr>
            <p:spPr>
              <a:xfrm>
                <a:off x="6759605" y="5532235"/>
                <a:ext cx="2298670" cy="378511"/>
              </a:xfrm>
              <a:prstGeom prst="trapezoid">
                <a:avLst>
                  <a:gd name="adj" fmla="val 3284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台形 931">
                <a:extLst>
                  <a:ext uri="{FF2B5EF4-FFF2-40B4-BE49-F238E27FC236}">
                    <a16:creationId xmlns:a16="http://schemas.microsoft.com/office/drawing/2014/main" id="{80AFC7CC-366E-4B4A-A429-009345568D6F}"/>
                  </a:ext>
                </a:extLst>
              </p:cNvPr>
              <p:cNvSpPr/>
              <p:nvPr/>
            </p:nvSpPr>
            <p:spPr>
              <a:xfrm>
                <a:off x="7647811" y="5943892"/>
                <a:ext cx="522258" cy="93944"/>
              </a:xfrm>
              <a:prstGeom prst="trapezoid">
                <a:avLst>
                  <a:gd name="adj" fmla="val 22706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FE4528FC-E63D-454A-B8D1-E7D91D64B77F}"/>
                </a:ext>
              </a:extLst>
            </p:cNvPr>
            <p:cNvGrpSpPr/>
            <p:nvPr/>
          </p:nvGrpSpPr>
          <p:grpSpPr>
            <a:xfrm>
              <a:off x="5135787" y="3802777"/>
              <a:ext cx="1153957" cy="781308"/>
              <a:chOff x="140843" y="4252164"/>
              <a:chExt cx="1153957" cy="781308"/>
            </a:xfrm>
          </p:grpSpPr>
          <p:sp>
            <p:nvSpPr>
              <p:cNvPr id="1034" name="吹き出し: 円形 1033">
                <a:extLst>
                  <a:ext uri="{FF2B5EF4-FFF2-40B4-BE49-F238E27FC236}">
                    <a16:creationId xmlns:a16="http://schemas.microsoft.com/office/drawing/2014/main" id="{880969F8-1857-40F2-8A95-BF045A199F97}"/>
                  </a:ext>
                </a:extLst>
              </p:cNvPr>
              <p:cNvSpPr/>
              <p:nvPr/>
            </p:nvSpPr>
            <p:spPr>
              <a:xfrm>
                <a:off x="140843" y="4252164"/>
                <a:ext cx="1153957" cy="781308"/>
              </a:xfrm>
              <a:prstGeom prst="wedgeEllipseCallout">
                <a:avLst>
                  <a:gd name="adj1" fmla="val -34839"/>
                  <a:gd name="adj2" fmla="val 5507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テキスト ボックス 1034">
                <a:extLst>
                  <a:ext uri="{FF2B5EF4-FFF2-40B4-BE49-F238E27FC236}">
                    <a16:creationId xmlns:a16="http://schemas.microsoft.com/office/drawing/2014/main" id="{CABB953C-9D34-44B4-94B7-C86CC6355252}"/>
                  </a:ext>
                </a:extLst>
              </p:cNvPr>
              <p:cNvSpPr txBox="1"/>
              <p:nvPr/>
            </p:nvSpPr>
            <p:spPr>
              <a:xfrm>
                <a:off x="250166" y="4511616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個人情報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  <p:grpSp>
        <p:nvGrpSpPr>
          <p:cNvPr id="1041" name="グループ化 1040">
            <a:extLst>
              <a:ext uri="{FF2B5EF4-FFF2-40B4-BE49-F238E27FC236}">
                <a16:creationId xmlns:a16="http://schemas.microsoft.com/office/drawing/2014/main" id="{974FE34A-108F-4B24-8AFA-80A62AB3BE8D}"/>
              </a:ext>
            </a:extLst>
          </p:cNvPr>
          <p:cNvGrpSpPr/>
          <p:nvPr/>
        </p:nvGrpSpPr>
        <p:grpSpPr>
          <a:xfrm>
            <a:off x="6621210" y="3897667"/>
            <a:ext cx="2600194" cy="2043615"/>
            <a:chOff x="6621210" y="3897667"/>
            <a:chExt cx="2600194" cy="2043615"/>
          </a:xfrm>
        </p:grpSpPr>
        <p:grpSp>
          <p:nvGrpSpPr>
            <p:cNvPr id="993" name="グループ化 992">
              <a:extLst>
                <a:ext uri="{FF2B5EF4-FFF2-40B4-BE49-F238E27FC236}">
                  <a16:creationId xmlns:a16="http://schemas.microsoft.com/office/drawing/2014/main" id="{C065CCA3-F1F9-46D4-899D-BF0F245529C8}"/>
                </a:ext>
              </a:extLst>
            </p:cNvPr>
            <p:cNvGrpSpPr/>
            <p:nvPr/>
          </p:nvGrpSpPr>
          <p:grpSpPr>
            <a:xfrm>
              <a:off x="6621210" y="4361242"/>
              <a:ext cx="2600194" cy="1580040"/>
              <a:chOff x="6621210" y="1436887"/>
              <a:chExt cx="2600194" cy="1580040"/>
            </a:xfrm>
          </p:grpSpPr>
          <p:grpSp>
            <p:nvGrpSpPr>
              <p:cNvPr id="994" name="グループ化 993">
                <a:extLst>
                  <a:ext uri="{FF2B5EF4-FFF2-40B4-BE49-F238E27FC236}">
                    <a16:creationId xmlns:a16="http://schemas.microsoft.com/office/drawing/2014/main" id="{DEEE7725-C796-4B1D-BF3B-FF2D4555DA85}"/>
                  </a:ext>
                </a:extLst>
              </p:cNvPr>
              <p:cNvGrpSpPr/>
              <p:nvPr/>
            </p:nvGrpSpPr>
            <p:grpSpPr>
              <a:xfrm>
                <a:off x="6621210" y="1445392"/>
                <a:ext cx="2059396" cy="1571535"/>
                <a:chOff x="6621209" y="1115859"/>
                <a:chExt cx="2575465" cy="1965350"/>
              </a:xfrm>
            </p:grpSpPr>
            <p:sp>
              <p:nvSpPr>
                <p:cNvPr id="999" name="正方形/長方形 998">
                  <a:extLst>
                    <a:ext uri="{FF2B5EF4-FFF2-40B4-BE49-F238E27FC236}">
                      <a16:creationId xmlns:a16="http://schemas.microsoft.com/office/drawing/2014/main" id="{0D699EE4-A006-4A7C-B81E-3ACC754B7B98}"/>
                    </a:ext>
                  </a:extLst>
                </p:cNvPr>
                <p:cNvSpPr/>
                <p:nvPr/>
              </p:nvSpPr>
              <p:spPr>
                <a:xfrm>
                  <a:off x="7588284" y="2787649"/>
                  <a:ext cx="641316" cy="184151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正方形/長方形 999">
                  <a:extLst>
                    <a:ext uri="{FF2B5EF4-FFF2-40B4-BE49-F238E27FC236}">
                      <a16:creationId xmlns:a16="http://schemas.microsoft.com/office/drawing/2014/main" id="{28922F89-8209-4B67-A921-20B97EDB87BA}"/>
                    </a:ext>
                  </a:extLst>
                </p:cNvPr>
                <p:cNvSpPr/>
                <p:nvPr/>
              </p:nvSpPr>
              <p:spPr>
                <a:xfrm>
                  <a:off x="6621209" y="1115859"/>
                  <a:ext cx="2575465" cy="17079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1" name="正方形/長方形 1000">
                  <a:extLst>
                    <a:ext uri="{FF2B5EF4-FFF2-40B4-BE49-F238E27FC236}">
                      <a16:creationId xmlns:a16="http://schemas.microsoft.com/office/drawing/2014/main" id="{8C5EB47A-3DD9-4D04-9C9E-F42199786842}"/>
                    </a:ext>
                  </a:extLst>
                </p:cNvPr>
                <p:cNvSpPr/>
                <p:nvPr/>
              </p:nvSpPr>
              <p:spPr>
                <a:xfrm>
                  <a:off x="6705634" y="1181100"/>
                  <a:ext cx="2406616" cy="157823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四角形: 上の 2 つの角を切り取る 1001">
                  <a:extLst>
                    <a:ext uri="{FF2B5EF4-FFF2-40B4-BE49-F238E27FC236}">
                      <a16:creationId xmlns:a16="http://schemas.microsoft.com/office/drawing/2014/main" id="{6D2DF0A0-48E1-4D80-9157-E1BFB29DCB94}"/>
                    </a:ext>
                  </a:extLst>
                </p:cNvPr>
                <p:cNvSpPr/>
                <p:nvPr/>
              </p:nvSpPr>
              <p:spPr>
                <a:xfrm>
                  <a:off x="7321582" y="2971801"/>
                  <a:ext cx="1174718" cy="10940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3" name="正方形/長方形 1002">
                  <a:extLst>
                    <a:ext uri="{FF2B5EF4-FFF2-40B4-BE49-F238E27FC236}">
                      <a16:creationId xmlns:a16="http://schemas.microsoft.com/office/drawing/2014/main" id="{6FF37DED-CBA1-4D7F-B5A3-48B1D7FD89C2}"/>
                    </a:ext>
                  </a:extLst>
                </p:cNvPr>
                <p:cNvSpPr/>
                <p:nvPr/>
              </p:nvSpPr>
              <p:spPr>
                <a:xfrm>
                  <a:off x="6985002" y="1290739"/>
                  <a:ext cx="1876558" cy="1468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701D42C-4F4E-4A4F-B5C4-CF49826E25E4}"/>
                    </a:ext>
                  </a:extLst>
                </p:cNvPr>
                <p:cNvSpPr/>
                <p:nvPr/>
              </p:nvSpPr>
              <p:spPr>
                <a:xfrm>
                  <a:off x="6985002" y="1325764"/>
                  <a:ext cx="1876558" cy="1433576"/>
                </a:xfrm>
                <a:custGeom>
                  <a:avLst/>
                  <a:gdLst>
                    <a:gd name="connsiteX0" fmla="*/ 79790 w 1876558"/>
                    <a:gd name="connsiteY0" fmla="*/ 0 h 1433576"/>
                    <a:gd name="connsiteX1" fmla="*/ 377291 w 1876558"/>
                    <a:gd name="connsiteY1" fmla="*/ 0 h 1433576"/>
                    <a:gd name="connsiteX2" fmla="*/ 401996 w 1876558"/>
                    <a:gd name="connsiteY2" fmla="*/ 24705 h 1433576"/>
                    <a:gd name="connsiteX3" fmla="*/ 401996 w 1876558"/>
                    <a:gd name="connsiteY3" fmla="*/ 78580 h 1433576"/>
                    <a:gd name="connsiteX4" fmla="*/ 1876558 w 1876558"/>
                    <a:gd name="connsiteY4" fmla="*/ 78580 h 1433576"/>
                    <a:gd name="connsiteX5" fmla="*/ 1876558 w 1876558"/>
                    <a:gd name="connsiteY5" fmla="*/ 1433576 h 1433576"/>
                    <a:gd name="connsiteX6" fmla="*/ 0 w 1876558"/>
                    <a:gd name="connsiteY6" fmla="*/ 1433576 h 1433576"/>
                    <a:gd name="connsiteX7" fmla="*/ 0 w 1876558"/>
                    <a:gd name="connsiteY7" fmla="*/ 78580 h 1433576"/>
                    <a:gd name="connsiteX8" fmla="*/ 55085 w 1876558"/>
                    <a:gd name="connsiteY8" fmla="*/ 78580 h 1433576"/>
                    <a:gd name="connsiteX9" fmla="*/ 55085 w 1876558"/>
                    <a:gd name="connsiteY9" fmla="*/ 24705 h 1433576"/>
                    <a:gd name="connsiteX10" fmla="*/ 79790 w 1876558"/>
                    <a:gd name="connsiteY10" fmla="*/ 0 h 1433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76558" h="1433576">
                      <a:moveTo>
                        <a:pt x="79790" y="0"/>
                      </a:moveTo>
                      <a:lnTo>
                        <a:pt x="377291" y="0"/>
                      </a:lnTo>
                      <a:cubicBezTo>
                        <a:pt x="390935" y="0"/>
                        <a:pt x="401996" y="11061"/>
                        <a:pt x="401996" y="24705"/>
                      </a:cubicBezTo>
                      <a:lnTo>
                        <a:pt x="401996" y="78580"/>
                      </a:lnTo>
                      <a:lnTo>
                        <a:pt x="1876558" y="78580"/>
                      </a:lnTo>
                      <a:lnTo>
                        <a:pt x="1876558" y="1433576"/>
                      </a:lnTo>
                      <a:lnTo>
                        <a:pt x="0" y="1433576"/>
                      </a:lnTo>
                      <a:lnTo>
                        <a:pt x="0" y="78580"/>
                      </a:lnTo>
                      <a:lnTo>
                        <a:pt x="55085" y="78580"/>
                      </a:lnTo>
                      <a:lnTo>
                        <a:pt x="55085" y="24705"/>
                      </a:lnTo>
                      <a:cubicBezTo>
                        <a:pt x="55085" y="11061"/>
                        <a:pt x="66146" y="0"/>
                        <a:pt x="79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正方形/長方形 1004">
                  <a:extLst>
                    <a:ext uri="{FF2B5EF4-FFF2-40B4-BE49-F238E27FC236}">
                      <a16:creationId xmlns:a16="http://schemas.microsoft.com/office/drawing/2014/main" id="{F184F54F-65BE-48B7-BB26-68490A6CD773}"/>
                    </a:ext>
                  </a:extLst>
                </p:cNvPr>
                <p:cNvSpPr/>
                <p:nvPr/>
              </p:nvSpPr>
              <p:spPr>
                <a:xfrm>
                  <a:off x="6985002" y="1490694"/>
                  <a:ext cx="1876558" cy="24070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乗算記号 1005">
                  <a:extLst>
                    <a:ext uri="{FF2B5EF4-FFF2-40B4-BE49-F238E27FC236}">
                      <a16:creationId xmlns:a16="http://schemas.microsoft.com/office/drawing/2014/main" id="{AECB20FC-A51D-45AF-9594-8A97C58236B5}"/>
                    </a:ext>
                  </a:extLst>
                </p:cNvPr>
                <p:cNvSpPr/>
                <p:nvPr/>
              </p:nvSpPr>
              <p:spPr>
                <a:xfrm>
                  <a:off x="8739608" y="1291548"/>
                  <a:ext cx="116681" cy="116681"/>
                </a:xfrm>
                <a:prstGeom prst="mathMultiply">
                  <a:avLst>
                    <a:gd name="adj1" fmla="val 5488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テキスト ボックス 1006">
                  <a:extLst>
                    <a:ext uri="{FF2B5EF4-FFF2-40B4-BE49-F238E27FC236}">
                      <a16:creationId xmlns:a16="http://schemas.microsoft.com/office/drawing/2014/main" id="{B23F6682-DFEE-4939-B7ED-E2D54D8E4146}"/>
                    </a:ext>
                  </a:extLst>
                </p:cNvPr>
                <p:cNvSpPr txBox="1"/>
                <p:nvPr/>
              </p:nvSpPr>
              <p:spPr>
                <a:xfrm>
                  <a:off x="7372382" y="1539876"/>
                  <a:ext cx="1073118" cy="1356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chemeClr val="bg1"/>
                      </a:solidFill>
                      <a:latin typeface="メイリオ" pitchFamily="50" charset="-128"/>
                      <a:ea typeface="メイリオ" pitchFamily="50" charset="-128"/>
                    </a:rPr>
                    <a:t>〇〇〇会員クラブ</a:t>
                  </a:r>
                  <a:endParaRPr lang="en-US" altLang="ja-JP" b="1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008" name="テキスト ボックス 1007">
                  <a:extLst>
                    <a:ext uri="{FF2B5EF4-FFF2-40B4-BE49-F238E27FC236}">
                      <a16:creationId xmlns:a16="http://schemas.microsoft.com/office/drawing/2014/main" id="{49A6B7DD-538C-4F87-A8CA-1115EA1659AA}"/>
                    </a:ext>
                  </a:extLst>
                </p:cNvPr>
                <p:cNvSpPr txBox="1"/>
                <p:nvPr/>
              </p:nvSpPr>
              <p:spPr>
                <a:xfrm>
                  <a:off x="7054159" y="1787060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ようこそ山田太郎様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sp>
              <p:nvSpPr>
                <p:cNvPr id="1009" name="正方形/長方形 1008">
                  <a:extLst>
                    <a:ext uri="{FF2B5EF4-FFF2-40B4-BE49-F238E27FC236}">
                      <a16:creationId xmlns:a16="http://schemas.microsoft.com/office/drawing/2014/main" id="{1908E166-26AC-4F69-A91F-23E06232C92D}"/>
                    </a:ext>
                  </a:extLst>
                </p:cNvPr>
                <p:cNvSpPr/>
                <p:nvPr/>
              </p:nvSpPr>
              <p:spPr>
                <a:xfrm>
                  <a:off x="7207387" y="1909429"/>
                  <a:ext cx="1431788" cy="8499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正方形/長方形 1009">
                  <a:extLst>
                    <a:ext uri="{FF2B5EF4-FFF2-40B4-BE49-F238E27FC236}">
                      <a16:creationId xmlns:a16="http://schemas.microsoft.com/office/drawing/2014/main" id="{15F78B28-CE04-48A2-95F7-8EA2E96ECEDD}"/>
                    </a:ext>
                  </a:extLst>
                </p:cNvPr>
                <p:cNvSpPr/>
                <p:nvPr/>
              </p:nvSpPr>
              <p:spPr>
                <a:xfrm>
                  <a:off x="7207387" y="1904768"/>
                  <a:ext cx="1431788" cy="1020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テキスト ボックス 1010">
                  <a:extLst>
                    <a:ext uri="{FF2B5EF4-FFF2-40B4-BE49-F238E27FC236}">
                      <a16:creationId xmlns:a16="http://schemas.microsoft.com/office/drawing/2014/main" id="{97FF264D-4E27-4542-9115-324DF0D113D9}"/>
                    </a:ext>
                  </a:extLst>
                </p:cNvPr>
                <p:cNvSpPr txBox="1"/>
                <p:nvPr/>
              </p:nvSpPr>
              <p:spPr>
                <a:xfrm>
                  <a:off x="7693508" y="1922798"/>
                  <a:ext cx="459546" cy="58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dirty="0">
                      <a:latin typeface="メイリオ" pitchFamily="50" charset="-128"/>
                      <a:ea typeface="メイリオ" pitchFamily="50" charset="-128"/>
                    </a:rPr>
                    <a:t>お客様登録情報</a:t>
                  </a:r>
                  <a:endParaRPr lang="en-US" altLang="ja-JP" dirty="0">
                    <a:latin typeface="メイリオ" pitchFamily="50" charset="-128"/>
                    <a:ea typeface="メイリオ" pitchFamily="50" charset="-128"/>
                  </a:endParaRPr>
                </a:p>
              </p:txBody>
            </p:sp>
            <p:grpSp>
              <p:nvGrpSpPr>
                <p:cNvPr id="1012" name="グループ化 1011">
                  <a:extLst>
                    <a:ext uri="{FF2B5EF4-FFF2-40B4-BE49-F238E27FC236}">
                      <a16:creationId xmlns:a16="http://schemas.microsoft.com/office/drawing/2014/main" id="{1F14CD5C-69CE-4599-B606-FBD76E251A28}"/>
                    </a:ext>
                  </a:extLst>
                </p:cNvPr>
                <p:cNvGrpSpPr/>
                <p:nvPr/>
              </p:nvGrpSpPr>
              <p:grpSpPr>
                <a:xfrm>
                  <a:off x="7283933" y="2087898"/>
                  <a:ext cx="336067" cy="610534"/>
                  <a:chOff x="7283933" y="2087898"/>
                  <a:chExt cx="459546" cy="610534"/>
                </a:xfrm>
              </p:grpSpPr>
              <p:sp>
                <p:nvSpPr>
                  <p:cNvPr id="1026" name="テキスト ボックス 1025">
                    <a:extLst>
                      <a:ext uri="{FF2B5EF4-FFF2-40B4-BE49-F238E27FC236}">
                        <a16:creationId xmlns:a16="http://schemas.microsoft.com/office/drawing/2014/main" id="{ADCD06C1-0CE3-463D-9A42-CD6B03D3C8BB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0878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お　名　前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7" name="テキスト ボックス 1026">
                    <a:extLst>
                      <a:ext uri="{FF2B5EF4-FFF2-40B4-BE49-F238E27FC236}">
                        <a16:creationId xmlns:a16="http://schemas.microsoft.com/office/drawing/2014/main" id="{220DBB66-4BBB-476F-9F63-70A4A4EF77F7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住　　所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8" name="テキスト ボックス 1027">
                    <a:extLst>
                      <a:ext uri="{FF2B5EF4-FFF2-40B4-BE49-F238E27FC236}">
                        <a16:creationId xmlns:a16="http://schemas.microsoft.com/office/drawing/2014/main" id="{B0D9F5D2-6379-4D4C-8036-61A562F4B063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携帯電話番号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9" name="テキスト ボックス 1028">
                    <a:extLst>
                      <a:ext uri="{FF2B5EF4-FFF2-40B4-BE49-F238E27FC236}">
                        <a16:creationId xmlns:a16="http://schemas.microsoft.com/office/drawing/2014/main" id="{60E85EFE-381C-4E16-9D80-6F3B0C22D76A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メールアドレス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30" name="テキスト ボックス 1029">
                    <a:extLst>
                      <a:ext uri="{FF2B5EF4-FFF2-40B4-BE49-F238E27FC236}">
                        <a16:creationId xmlns:a16="http://schemas.microsoft.com/office/drawing/2014/main" id="{69C2DDC5-4603-4FAE-AE21-234B3041F398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生　年　月　日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31" name="テキスト ボックス 1030">
                    <a:extLst>
                      <a:ext uri="{FF2B5EF4-FFF2-40B4-BE49-F238E27FC236}">
                        <a16:creationId xmlns:a16="http://schemas.microsoft.com/office/drawing/2014/main" id="{4A477576-ED21-44FC-BE5A-04D1ECDC80F1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会　員　番　号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grpSp>
              <p:nvGrpSpPr>
                <p:cNvPr id="1013" name="グループ化 1012">
                  <a:extLst>
                    <a:ext uri="{FF2B5EF4-FFF2-40B4-BE49-F238E27FC236}">
                      <a16:creationId xmlns:a16="http://schemas.microsoft.com/office/drawing/2014/main" id="{06739E15-ECCA-45A7-8ECD-63B3CE85A519}"/>
                    </a:ext>
                  </a:extLst>
                </p:cNvPr>
                <p:cNvGrpSpPr/>
                <p:nvPr/>
              </p:nvGrpSpPr>
              <p:grpSpPr>
                <a:xfrm>
                  <a:off x="7718908" y="2087898"/>
                  <a:ext cx="336067" cy="610534"/>
                  <a:chOff x="7283933" y="2087898"/>
                  <a:chExt cx="459546" cy="610534"/>
                </a:xfrm>
              </p:grpSpPr>
              <p:sp>
                <p:nvSpPr>
                  <p:cNvPr id="1020" name="テキスト ボックス 1019">
                    <a:extLst>
                      <a:ext uri="{FF2B5EF4-FFF2-40B4-BE49-F238E27FC236}">
                        <a16:creationId xmlns:a16="http://schemas.microsoft.com/office/drawing/2014/main" id="{CD1AB076-A574-4DFF-B2BD-0EAB3A689F87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0878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1" name="テキスト ボックス 1020">
                    <a:extLst>
                      <a:ext uri="{FF2B5EF4-FFF2-40B4-BE49-F238E27FC236}">
                        <a16:creationId xmlns:a16="http://schemas.microsoft.com/office/drawing/2014/main" id="{B07CF04F-53DE-4575-AFB7-F84D91407D75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2" name="テキスト ボックス 1021">
                    <a:extLst>
                      <a:ext uri="{FF2B5EF4-FFF2-40B4-BE49-F238E27FC236}">
                        <a16:creationId xmlns:a16="http://schemas.microsoft.com/office/drawing/2014/main" id="{59AC9B5C-39D7-4CC3-9D4B-83311660E280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3" name="テキスト ボックス 1022">
                    <a:extLst>
                      <a:ext uri="{FF2B5EF4-FFF2-40B4-BE49-F238E27FC236}">
                        <a16:creationId xmlns:a16="http://schemas.microsoft.com/office/drawing/2014/main" id="{93F94120-5BE4-416D-B9D9-0990BE000D65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4" name="テキスト ボックス 1023">
                    <a:extLst>
                      <a:ext uri="{FF2B5EF4-FFF2-40B4-BE49-F238E27FC236}">
                        <a16:creationId xmlns:a16="http://schemas.microsoft.com/office/drawing/2014/main" id="{0D969CDF-1D72-4013-B173-94F342A8F165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25" name="テキスト ボックス 1024">
                    <a:extLst>
                      <a:ext uri="{FF2B5EF4-FFF2-40B4-BE49-F238E27FC236}">
                        <a16:creationId xmlns:a16="http://schemas.microsoft.com/office/drawing/2014/main" id="{8BBCCFE5-0492-4D4F-AD76-E182BE394F2D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  <p:grpSp>
              <p:nvGrpSpPr>
                <p:cNvPr id="1014" name="グループ化 1013">
                  <a:extLst>
                    <a:ext uri="{FF2B5EF4-FFF2-40B4-BE49-F238E27FC236}">
                      <a16:creationId xmlns:a16="http://schemas.microsoft.com/office/drawing/2014/main" id="{856564B7-F3B1-4DC3-88AB-B023874705BE}"/>
                    </a:ext>
                  </a:extLst>
                </p:cNvPr>
                <p:cNvGrpSpPr/>
                <p:nvPr/>
              </p:nvGrpSpPr>
              <p:grpSpPr>
                <a:xfrm>
                  <a:off x="8068158" y="2195848"/>
                  <a:ext cx="336067" cy="502584"/>
                  <a:chOff x="7283933" y="2195848"/>
                  <a:chExt cx="459546" cy="502584"/>
                </a:xfrm>
              </p:grpSpPr>
              <p:sp>
                <p:nvSpPr>
                  <p:cNvPr id="1015" name="テキスト ボックス 1014">
                    <a:extLst>
                      <a:ext uri="{FF2B5EF4-FFF2-40B4-BE49-F238E27FC236}">
                        <a16:creationId xmlns:a16="http://schemas.microsoft.com/office/drawing/2014/main" id="{31D46433-0EF1-4A74-BD97-395D10F4809F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1958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16" name="テキスト ボックス 1015">
                    <a:extLst>
                      <a:ext uri="{FF2B5EF4-FFF2-40B4-BE49-F238E27FC236}">
                        <a16:creationId xmlns:a16="http://schemas.microsoft.com/office/drawing/2014/main" id="{CAEDC9D8-17F8-4325-BDAC-D1EC2148D3A0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3101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17" name="テキスト ボックス 1016">
                    <a:extLst>
                      <a:ext uri="{FF2B5EF4-FFF2-40B4-BE49-F238E27FC236}">
                        <a16:creationId xmlns:a16="http://schemas.microsoft.com/office/drawing/2014/main" id="{AF6FC689-1DD1-4AF2-8489-FD097DB38CF5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4180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18" name="テキスト ボックス 1017">
                    <a:extLst>
                      <a:ext uri="{FF2B5EF4-FFF2-40B4-BE49-F238E27FC236}">
                        <a16:creationId xmlns:a16="http://schemas.microsoft.com/office/drawing/2014/main" id="{4395D570-AC62-4929-A8F0-AB7CC3DC895C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53239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1019" name="テキスト ボックス 1018">
                    <a:extLst>
                      <a:ext uri="{FF2B5EF4-FFF2-40B4-BE49-F238E27FC236}">
                        <a16:creationId xmlns:a16="http://schemas.microsoft.com/office/drawing/2014/main" id="{E9FE51B2-30EA-41A0-AA2F-D64DEEEFBA8C}"/>
                      </a:ext>
                    </a:extLst>
                  </p:cNvPr>
                  <p:cNvSpPr txBox="1"/>
                  <p:nvPr/>
                </p:nvSpPr>
                <p:spPr>
                  <a:xfrm>
                    <a:off x="7283933" y="2640348"/>
                    <a:ext cx="459546" cy="580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ja-JP" altLang="en-US" dirty="0">
                        <a:latin typeface="メイリオ" pitchFamily="50" charset="-128"/>
                        <a:ea typeface="メイリオ" pitchFamily="50" charset="-128"/>
                      </a:rPr>
                      <a:t>〇〇〇〇〇〇</a:t>
                    </a:r>
                    <a:endParaRPr lang="en-US" altLang="ja-JP" dirty="0">
                      <a:latin typeface="メイリオ" pitchFamily="50" charset="-128"/>
                      <a:ea typeface="メイリオ" pitchFamily="50" charset="-128"/>
                    </a:endParaRPr>
                  </a:p>
                </p:txBody>
              </p:sp>
            </p:grpSp>
          </p:grpSp>
          <p:sp>
            <p:nvSpPr>
              <p:cNvPr id="995" name="正方形/長方形 994">
                <a:extLst>
                  <a:ext uri="{FF2B5EF4-FFF2-40B4-BE49-F238E27FC236}">
                    <a16:creationId xmlns:a16="http://schemas.microsoft.com/office/drawing/2014/main" id="{33428F5F-F3CF-4EB4-B9C8-2FEB0AB46916}"/>
                  </a:ext>
                </a:extLst>
              </p:cNvPr>
              <p:cNvSpPr/>
              <p:nvPr/>
            </p:nvSpPr>
            <p:spPr>
              <a:xfrm>
                <a:off x="8759322" y="1436887"/>
                <a:ext cx="462082" cy="157153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6" name="正方形/長方形 995">
                <a:extLst>
                  <a:ext uri="{FF2B5EF4-FFF2-40B4-BE49-F238E27FC236}">
                    <a16:creationId xmlns:a16="http://schemas.microsoft.com/office/drawing/2014/main" id="{CA0335B7-BBF7-4B24-B502-E88D722B3C71}"/>
                  </a:ext>
                </a:extLst>
              </p:cNvPr>
              <p:cNvSpPr/>
              <p:nvPr/>
            </p:nvSpPr>
            <p:spPr>
              <a:xfrm>
                <a:off x="8847761" y="1436887"/>
                <a:ext cx="279894" cy="157153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7" name="正方形/長方形 996">
                <a:extLst>
                  <a:ext uri="{FF2B5EF4-FFF2-40B4-BE49-F238E27FC236}">
                    <a16:creationId xmlns:a16="http://schemas.microsoft.com/office/drawing/2014/main" id="{A6787B85-0656-4645-BA78-EB4D3A467854}"/>
                  </a:ext>
                </a:extLst>
              </p:cNvPr>
              <p:cNvSpPr/>
              <p:nvPr/>
            </p:nvSpPr>
            <p:spPr>
              <a:xfrm>
                <a:off x="8922856" y="1531749"/>
                <a:ext cx="136659" cy="63913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8" name="正方形/長方形 997">
                <a:extLst>
                  <a:ext uri="{FF2B5EF4-FFF2-40B4-BE49-F238E27FC236}">
                    <a16:creationId xmlns:a16="http://schemas.microsoft.com/office/drawing/2014/main" id="{0626BD6A-60CD-4B3C-A6E8-7586B1E5E349}"/>
                  </a:ext>
                </a:extLst>
              </p:cNvPr>
              <p:cNvSpPr/>
              <p:nvPr/>
            </p:nvSpPr>
            <p:spPr>
              <a:xfrm>
                <a:off x="8922856" y="2747014"/>
                <a:ext cx="136659" cy="12817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9DE240E8-1C64-4742-9AA1-C1983BEAEA32}"/>
                </a:ext>
              </a:extLst>
            </p:cNvPr>
            <p:cNvGrpSpPr/>
            <p:nvPr/>
          </p:nvGrpSpPr>
          <p:grpSpPr>
            <a:xfrm>
              <a:off x="7904867" y="3897667"/>
              <a:ext cx="1153957" cy="781308"/>
              <a:chOff x="140843" y="4252164"/>
              <a:chExt cx="1153957" cy="781308"/>
            </a:xfrm>
          </p:grpSpPr>
          <p:sp>
            <p:nvSpPr>
              <p:cNvPr id="1037" name="吹き出し: 円形 1036">
                <a:extLst>
                  <a:ext uri="{FF2B5EF4-FFF2-40B4-BE49-F238E27FC236}">
                    <a16:creationId xmlns:a16="http://schemas.microsoft.com/office/drawing/2014/main" id="{62775EE9-CED7-4938-A7CA-697E91C4E721}"/>
                  </a:ext>
                </a:extLst>
              </p:cNvPr>
              <p:cNvSpPr/>
              <p:nvPr/>
            </p:nvSpPr>
            <p:spPr>
              <a:xfrm>
                <a:off x="140843" y="4252164"/>
                <a:ext cx="1153957" cy="781308"/>
              </a:xfrm>
              <a:prstGeom prst="wedgeEllipseCallout">
                <a:avLst>
                  <a:gd name="adj1" fmla="val -34839"/>
                  <a:gd name="adj2" fmla="val 5507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テキスト ボックス 1037">
                <a:extLst>
                  <a:ext uri="{FF2B5EF4-FFF2-40B4-BE49-F238E27FC236}">
                    <a16:creationId xmlns:a16="http://schemas.microsoft.com/office/drawing/2014/main" id="{74759918-C994-4C1A-A70F-3734551A32D2}"/>
                  </a:ext>
                </a:extLst>
              </p:cNvPr>
              <p:cNvSpPr txBox="1"/>
              <p:nvPr/>
            </p:nvSpPr>
            <p:spPr>
              <a:xfrm>
                <a:off x="250166" y="4511616"/>
                <a:ext cx="923026" cy="2620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itchFamily="50" charset="-128"/>
                    <a:ea typeface="メイリオ" pitchFamily="50" charset="-128"/>
                  </a:rPr>
                  <a:t>個人情報</a:t>
                </a:r>
                <a:endParaRPr lang="en-US" altLang="ja-JP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478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1261</Words>
  <Application>Microsoft Office PowerPoint</Application>
  <PresentationFormat>A4 210 x 297 mm</PresentationFormat>
  <Paragraphs>284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2019-12-24T01:33:05Z</dcterms:modified>
</cp:coreProperties>
</file>